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E00"/>
    <a:srgbClr val="00655B"/>
    <a:srgbClr val="ECECEC"/>
    <a:srgbClr val="FF6666"/>
    <a:srgbClr val="FFB901"/>
    <a:srgbClr val="FF7101"/>
    <a:srgbClr val="008A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2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646DF0-F442-AEA4-77D1-9C6FE2BC83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9F64117-EB58-F6E9-583C-A06760483DE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7F7C249-A10F-D757-AEE8-DACC8A14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C7A2DD2-6A1A-9193-030E-A76BB04367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36ABDAD-D988-0828-ACAB-262B02E42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082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B5C666A-F881-1113-4C3C-744AC95DE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31124A6-7BB8-2461-07F2-A912745127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8D7E4E1-49EC-7846-B657-DD5A915308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BF7DD49-24A5-6C73-B9F6-58C40F09F4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863088F-38A5-EAF6-6B56-1F607550A4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03145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5BD696-5AF0-6D69-4D47-06CD617051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B4CE3D2-3512-8A20-22B9-956039C7F3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E6813E-8F6B-D4D2-B7E0-F2B7E935D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E9337EB-D6B4-6B91-8796-A42C18F67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6B251FC-7668-F9B6-B9D2-40383A2C1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72412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BBDE7FC-9CC0-13E9-E29C-71AA185E1A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896EF69-2101-9CD9-EEA3-DB5FE07C92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BDB65DD5-3F0D-33AC-B333-3C12CD9CA0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E9EE7EE-FC3C-813C-1E32-A9AE39A36D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94E2723-7A58-BD44-CC2A-C16C5C9B58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8791CE8-ACF4-C820-7D6F-39FED560D9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3856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FEC2C63-DDB0-76AA-40CF-5EF4994AB1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35BC67A-37C0-C86C-520D-E505A6AE03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1BE56A-7D5B-7969-B0AC-7A47953F6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749D1FF-88EC-D65B-143D-B51C7E23CD2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91F78B46-9386-D79A-E41E-C88B65C4C0E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78D8385-5B85-D45B-36A5-EDF92E1DF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1C54DB6F-4A14-10D7-BCD1-8F86C1125A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8349257C-1BAE-CFB3-2B91-B4895B45E7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8327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F2B691E-4498-6A78-8B25-DAF6839D5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14324C8C-0B67-1242-8204-D8816684CD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FE5D8A1-5212-4022-BB78-21FD2D5557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83946B3-17D8-8A2F-2222-7EAFE54FE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76692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90AAD13B-ABD4-9746-E90F-6A61E90DC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FCDBF16F-7D25-5D69-290C-6A1BFBBE0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AFABC14-C877-F6D1-C2F7-0600AD2E4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331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85963C-5D11-ED85-5AE1-10E20A1E93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F9ABAA9-3BAD-7FCF-D5B3-F898850441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38C3F4E-2FF6-3314-BBD3-2A51961277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409CF7-69D4-1F93-63E6-0EA52107A6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50A9E0B-32F9-2442-0A69-69CFD0A05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0B13607-8EAE-83A5-137E-FC7522E18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317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C7F076-E5C2-409D-AF0A-6C10EE84C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D22B809-4992-E0AF-92A9-4FF6AA7493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9807B138-06A7-DEA8-B229-FD7FBFB6AB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B6DFE8D-35FE-8EA1-9660-134EAC06B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2F03102-956E-1CEF-2991-91CF523C3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447B0A5-2BAE-E844-736C-68EAACB7B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75151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3529398-DA9C-1351-96A7-4D07D10995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BDB8533E-5F43-7114-7662-62E8C90EFD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67A65D3-6D4F-CB72-EC6C-2F81BF990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31A89EF-C41F-D102-11D6-C12DB63C8E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332F366-0F7D-3D37-1DD0-84A9A47B82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8598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AE1D5B8-DB0B-FA47-678A-67A5CD578A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46F3910-0EB4-8857-19F9-882321937C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56FF87D-B934-014E-EC68-0EB7425EC7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3C3BD6A-2E3C-FDE9-8F34-415A6327DD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EDE7EF4-87F8-75DA-224E-68833BC76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1712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70F428E-36D3-F2AD-18B0-C768134A28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D7B329F-89EB-F08A-9038-727E52772F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C28925D-215A-DD9E-EB9C-04D399C77AD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074D6A-C81B-451A-913D-6B3E8CD33AA5}" type="datetimeFigureOut">
              <a:rPr lang="es-ES" smtClean="0"/>
              <a:t>06/05/2026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DF1CB7B-5855-210A-D97E-B134911F1C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E0795A1-3850-C90F-D445-8A68E2C2FF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CABCD-46D1-45D0-BA92-8B2BCAC272B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6930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34F6C454-0DF5-8761-C40D-9CCB387D6668}"/>
              </a:ext>
            </a:extLst>
          </p:cNvPr>
          <p:cNvSpPr/>
          <p:nvPr/>
        </p:nvSpPr>
        <p:spPr>
          <a:xfrm>
            <a:off x="668519" y="180248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6B4A65E8-3C8E-5FE0-B90A-A443160CD1A3}"/>
              </a:ext>
            </a:extLst>
          </p:cNvPr>
          <p:cNvSpPr txBox="1"/>
          <p:nvPr/>
        </p:nvSpPr>
        <p:spPr>
          <a:xfrm>
            <a:off x="735193" y="180248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2F0138B-E12C-D03B-2F84-A1AF656769FD}"/>
              </a:ext>
            </a:extLst>
          </p:cNvPr>
          <p:cNvSpPr txBox="1"/>
          <p:nvPr/>
        </p:nvSpPr>
        <p:spPr>
          <a:xfrm>
            <a:off x="735193" y="1518745"/>
            <a:ext cx="2185560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Introducción</a:t>
            </a:r>
          </a:p>
        </p:txBody>
      </p:sp>
      <p:sp>
        <p:nvSpPr>
          <p:cNvPr id="10" name="CuadroTexto 2">
            <a:extLst>
              <a:ext uri="{FF2B5EF4-FFF2-40B4-BE49-F238E27FC236}">
                <a16:creationId xmlns:a16="http://schemas.microsoft.com/office/drawing/2014/main" id="{C4C712D2-6AAC-4158-9754-D433561F3C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40324" y="-23527"/>
            <a:ext cx="5727700" cy="64633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fontAlgn="auto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FontTx/>
              <a:buNone/>
              <a:defRPr/>
            </a:pPr>
            <a:r>
              <a:rPr lang="es-ES" altLang="es-ES" sz="1800" b="1" dirty="0">
                <a:solidFill>
                  <a:srgbClr val="0065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Proyectos de</a:t>
            </a:r>
            <a:br>
              <a:rPr lang="es-ES" altLang="es-ES" sz="1800" b="1" dirty="0">
                <a:solidFill>
                  <a:srgbClr val="00655B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altLang="es-ES" sz="1800" b="1" dirty="0">
                <a:solidFill>
                  <a:srgbClr val="00655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Investigación</a:t>
            </a:r>
          </a:p>
        </p:txBody>
      </p:sp>
      <p:sp>
        <p:nvSpPr>
          <p:cNvPr id="11" name="CuadroTexto 6148">
            <a:extLst>
              <a:ext uri="{FF2B5EF4-FFF2-40B4-BE49-F238E27FC236}">
                <a16:creationId xmlns:a16="http://schemas.microsoft.com/office/drawing/2014/main" id="{A54B203D-68EB-8D96-C234-ACEC1D8C55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0587" y="618131"/>
            <a:ext cx="1527175" cy="307975"/>
          </a:xfrm>
          <a:prstGeom prst="rect">
            <a:avLst/>
          </a:prstGeom>
          <a:solidFill>
            <a:srgbClr val="FF5E00"/>
          </a:solidFill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s-ES" altLang="es-ES" sz="1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N.º Referencia</a:t>
            </a:r>
          </a:p>
        </p:txBody>
      </p:sp>
      <p:sp>
        <p:nvSpPr>
          <p:cNvPr id="2" name="CuadroTexto 6148">
            <a:extLst>
              <a:ext uri="{FF2B5EF4-FFF2-40B4-BE49-F238E27FC236}">
                <a16:creationId xmlns:a16="http://schemas.microsoft.com/office/drawing/2014/main" id="{C89D6D7B-3682-7662-2200-3DC987400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3148" y="1199953"/>
            <a:ext cx="188088" cy="307777"/>
          </a:xfrm>
          <a:prstGeom prst="rect">
            <a:avLst/>
          </a:prstGeom>
          <a:solidFill>
            <a:srgbClr val="FF5E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uadroTexto 6148">
            <a:extLst>
              <a:ext uri="{FF2B5EF4-FFF2-40B4-BE49-F238E27FC236}">
                <a16:creationId xmlns:a16="http://schemas.microsoft.com/office/drawing/2014/main" id="{B40A7645-0D9B-4EE5-F29A-A9E738E537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67474" y="1191502"/>
            <a:ext cx="188088" cy="307777"/>
          </a:xfrm>
          <a:prstGeom prst="rect">
            <a:avLst/>
          </a:prstGeom>
          <a:solidFill>
            <a:srgbClr val="FF5E00"/>
          </a:solidFill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endParaRPr lang="es-ES" altLang="es-ES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A2D8B18-29EC-F7C5-3F9C-E3DBCBF224EC}"/>
              </a:ext>
            </a:extLst>
          </p:cNvPr>
          <p:cNvSpPr txBox="1"/>
          <p:nvPr/>
        </p:nvSpPr>
        <p:spPr>
          <a:xfrm>
            <a:off x="781235" y="1242433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Autores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C9BE7ED-00C0-482A-E2DB-3718FE4E66A2}"/>
              </a:ext>
            </a:extLst>
          </p:cNvPr>
          <p:cNvSpPr txBox="1"/>
          <p:nvPr/>
        </p:nvSpPr>
        <p:spPr>
          <a:xfrm>
            <a:off x="6655562" y="1242840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Centro de Trabajo: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A2D29A2-69CC-4685-4D06-43EFE3285060}"/>
              </a:ext>
            </a:extLst>
          </p:cNvPr>
          <p:cNvSpPr/>
          <p:nvPr/>
        </p:nvSpPr>
        <p:spPr>
          <a:xfrm>
            <a:off x="668519" y="296904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24" name="CuadroTexto 23">
            <a:extLst>
              <a:ext uri="{FF2B5EF4-FFF2-40B4-BE49-F238E27FC236}">
                <a16:creationId xmlns:a16="http://schemas.microsoft.com/office/drawing/2014/main" id="{BCD093BD-C4CF-E262-EAAD-7F9DFCA8C575}"/>
              </a:ext>
            </a:extLst>
          </p:cNvPr>
          <p:cNvSpPr txBox="1"/>
          <p:nvPr/>
        </p:nvSpPr>
        <p:spPr>
          <a:xfrm>
            <a:off x="735193" y="296904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5" name="CuadroTexto 24">
            <a:extLst>
              <a:ext uri="{FF2B5EF4-FFF2-40B4-BE49-F238E27FC236}">
                <a16:creationId xmlns:a16="http://schemas.microsoft.com/office/drawing/2014/main" id="{9D83AB37-571D-B276-80EE-ED211C22623A}"/>
              </a:ext>
            </a:extLst>
          </p:cNvPr>
          <p:cNvSpPr txBox="1"/>
          <p:nvPr/>
        </p:nvSpPr>
        <p:spPr>
          <a:xfrm>
            <a:off x="735193" y="2685305"/>
            <a:ext cx="42363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Objetivos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F1D6B7FC-D36F-C2A0-27C6-CF05318C5961}"/>
              </a:ext>
            </a:extLst>
          </p:cNvPr>
          <p:cNvSpPr/>
          <p:nvPr/>
        </p:nvSpPr>
        <p:spPr>
          <a:xfrm>
            <a:off x="668519" y="413560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27" name="CuadroTexto 26">
            <a:extLst>
              <a:ext uri="{FF2B5EF4-FFF2-40B4-BE49-F238E27FC236}">
                <a16:creationId xmlns:a16="http://schemas.microsoft.com/office/drawing/2014/main" id="{01E764AC-B599-308A-FB38-0AFF810617D8}"/>
              </a:ext>
            </a:extLst>
          </p:cNvPr>
          <p:cNvSpPr txBox="1"/>
          <p:nvPr/>
        </p:nvSpPr>
        <p:spPr>
          <a:xfrm>
            <a:off x="735193" y="413560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28" name="CuadroTexto 27">
            <a:extLst>
              <a:ext uri="{FF2B5EF4-FFF2-40B4-BE49-F238E27FC236}">
                <a16:creationId xmlns:a16="http://schemas.microsoft.com/office/drawing/2014/main" id="{E713F60E-19DB-3373-7F33-F48C6855B8EE}"/>
              </a:ext>
            </a:extLst>
          </p:cNvPr>
          <p:cNvSpPr txBox="1"/>
          <p:nvPr/>
        </p:nvSpPr>
        <p:spPr>
          <a:xfrm>
            <a:off x="735192" y="3851865"/>
            <a:ext cx="4147525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Diseño</a:t>
            </a: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4940C852-9FF4-AFC4-418B-35465D72A82A}"/>
              </a:ext>
            </a:extLst>
          </p:cNvPr>
          <p:cNvSpPr/>
          <p:nvPr/>
        </p:nvSpPr>
        <p:spPr>
          <a:xfrm>
            <a:off x="6238045" y="180248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449455E4-0B81-3C2B-49B0-DE210FB634C8}"/>
              </a:ext>
            </a:extLst>
          </p:cNvPr>
          <p:cNvSpPr txBox="1"/>
          <p:nvPr/>
        </p:nvSpPr>
        <p:spPr>
          <a:xfrm>
            <a:off x="6304719" y="180248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7952811C-67A0-E0AB-51A2-F232F763E265}"/>
              </a:ext>
            </a:extLst>
          </p:cNvPr>
          <p:cNvSpPr txBox="1"/>
          <p:nvPr/>
        </p:nvSpPr>
        <p:spPr>
          <a:xfrm>
            <a:off x="6304719" y="1518745"/>
            <a:ext cx="1951514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Material y métodos</a:t>
            </a:r>
          </a:p>
        </p:txBody>
      </p:sp>
      <p:sp>
        <p:nvSpPr>
          <p:cNvPr id="32" name="Rectángulo 31">
            <a:extLst>
              <a:ext uri="{FF2B5EF4-FFF2-40B4-BE49-F238E27FC236}">
                <a16:creationId xmlns:a16="http://schemas.microsoft.com/office/drawing/2014/main" id="{CEA5DD67-9690-57F1-055D-78B0305B936A}"/>
              </a:ext>
            </a:extLst>
          </p:cNvPr>
          <p:cNvSpPr/>
          <p:nvPr/>
        </p:nvSpPr>
        <p:spPr>
          <a:xfrm>
            <a:off x="6238045" y="296904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E905D2F0-C3AD-5A27-FAF3-CC0A47AFEE42}"/>
              </a:ext>
            </a:extLst>
          </p:cNvPr>
          <p:cNvSpPr txBox="1"/>
          <p:nvPr/>
        </p:nvSpPr>
        <p:spPr>
          <a:xfrm>
            <a:off x="6304719" y="296904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34" name="CuadroTexto 33">
            <a:extLst>
              <a:ext uri="{FF2B5EF4-FFF2-40B4-BE49-F238E27FC236}">
                <a16:creationId xmlns:a16="http://schemas.microsoft.com/office/drawing/2014/main" id="{0BA56F8E-6426-9051-D7DA-E32F2144F73D}"/>
              </a:ext>
            </a:extLst>
          </p:cNvPr>
          <p:cNvSpPr txBox="1"/>
          <p:nvPr/>
        </p:nvSpPr>
        <p:spPr>
          <a:xfrm>
            <a:off x="6304719" y="2685305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Aplicabilidad</a:t>
            </a:r>
          </a:p>
        </p:txBody>
      </p:sp>
      <p:sp>
        <p:nvSpPr>
          <p:cNvPr id="35" name="Rectángulo 34">
            <a:extLst>
              <a:ext uri="{FF2B5EF4-FFF2-40B4-BE49-F238E27FC236}">
                <a16:creationId xmlns:a16="http://schemas.microsoft.com/office/drawing/2014/main" id="{5815A79E-C20E-4673-D72E-0EE8B6DF074C}"/>
              </a:ext>
            </a:extLst>
          </p:cNvPr>
          <p:cNvSpPr/>
          <p:nvPr/>
        </p:nvSpPr>
        <p:spPr>
          <a:xfrm>
            <a:off x="6238045" y="413560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36" name="CuadroTexto 35">
            <a:extLst>
              <a:ext uri="{FF2B5EF4-FFF2-40B4-BE49-F238E27FC236}">
                <a16:creationId xmlns:a16="http://schemas.microsoft.com/office/drawing/2014/main" id="{2724F5FD-9451-6655-2582-2476694283D1}"/>
              </a:ext>
            </a:extLst>
          </p:cNvPr>
          <p:cNvSpPr txBox="1"/>
          <p:nvPr/>
        </p:nvSpPr>
        <p:spPr>
          <a:xfrm>
            <a:off x="6364951" y="4190697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37" name="CuadroTexto 36">
            <a:extLst>
              <a:ext uri="{FF2B5EF4-FFF2-40B4-BE49-F238E27FC236}">
                <a16:creationId xmlns:a16="http://schemas.microsoft.com/office/drawing/2014/main" id="{449C66CB-DF42-B763-40B4-D8F750A76023}"/>
              </a:ext>
            </a:extLst>
          </p:cNvPr>
          <p:cNvSpPr txBox="1"/>
          <p:nvPr/>
        </p:nvSpPr>
        <p:spPr>
          <a:xfrm>
            <a:off x="6304719" y="3851865"/>
            <a:ext cx="1693202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Aspectos ético-legales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2E1D52A1-DD1A-8033-97D5-D34550467535}"/>
              </a:ext>
            </a:extLst>
          </p:cNvPr>
          <p:cNvSpPr/>
          <p:nvPr/>
        </p:nvSpPr>
        <p:spPr>
          <a:xfrm>
            <a:off x="668519" y="5302162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F02EAC0-B733-3A70-D956-C72750DD428A}"/>
              </a:ext>
            </a:extLst>
          </p:cNvPr>
          <p:cNvSpPr txBox="1"/>
          <p:nvPr/>
        </p:nvSpPr>
        <p:spPr>
          <a:xfrm>
            <a:off x="735193" y="5302161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E4E60DE-F638-682B-F4E7-26445FFBA169}"/>
              </a:ext>
            </a:extLst>
          </p:cNvPr>
          <p:cNvSpPr txBox="1"/>
          <p:nvPr/>
        </p:nvSpPr>
        <p:spPr>
          <a:xfrm>
            <a:off x="735192" y="5018425"/>
            <a:ext cx="4147525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Emplazamiento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2F61E8A-4C10-DFC1-E315-80F59DA0DC1F}"/>
              </a:ext>
            </a:extLst>
          </p:cNvPr>
          <p:cNvSpPr/>
          <p:nvPr/>
        </p:nvSpPr>
        <p:spPr>
          <a:xfrm>
            <a:off x="6304719" y="5302161"/>
            <a:ext cx="5234744" cy="827728"/>
          </a:xfrm>
          <a:prstGeom prst="rect">
            <a:avLst/>
          </a:prstGeom>
          <a:solidFill>
            <a:schemeClr val="accent3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rgbClr val="699DD6"/>
              </a:solidFill>
            </a:endParaRP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43E81556-F86C-5467-DC9B-3D58FB2F9178}"/>
              </a:ext>
            </a:extLst>
          </p:cNvPr>
          <p:cNvSpPr txBox="1"/>
          <p:nvPr/>
        </p:nvSpPr>
        <p:spPr>
          <a:xfrm>
            <a:off x="6371393" y="5302160"/>
            <a:ext cx="3435868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dirty="0">
                <a:solidFill>
                  <a:srgbClr val="1F1F3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Escriba aquí…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264D8C39-DBA1-2350-AFBB-A24D7B5D5447}"/>
              </a:ext>
            </a:extLst>
          </p:cNvPr>
          <p:cNvSpPr txBox="1"/>
          <p:nvPr/>
        </p:nvSpPr>
        <p:spPr>
          <a:xfrm>
            <a:off x="6304719" y="5018425"/>
            <a:ext cx="4147525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089" b="1" dirty="0">
                <a:latin typeface="Arial" panose="020B0604020202020204" pitchFamily="34" charset="0"/>
                <a:cs typeface="Arial" panose="020B0604020202020204" pitchFamily="34" charset="0"/>
              </a:rPr>
              <a:t>Palabras claves</a:t>
            </a:r>
          </a:p>
        </p:txBody>
      </p:sp>
    </p:spTree>
    <p:extLst>
      <p:ext uri="{BB962C8B-B14F-4D97-AF65-F5344CB8AC3E}">
        <p14:creationId xmlns:p14="http://schemas.microsoft.com/office/powerpoint/2010/main" val="271816517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49</Words>
  <Application>Microsoft Office PowerPoint</Application>
  <PresentationFormat>Panorámica</PresentationFormat>
  <Paragraphs>20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Jorge Macias</dc:creator>
  <cp:lastModifiedBy>Oscar Ruiz</cp:lastModifiedBy>
  <cp:revision>10</cp:revision>
  <dcterms:created xsi:type="dcterms:W3CDTF">2024-04-23T07:49:49Z</dcterms:created>
  <dcterms:modified xsi:type="dcterms:W3CDTF">2026-05-06T09:46:41Z</dcterms:modified>
</cp:coreProperties>
</file>