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290175" cy="18291175"/>
  <p:notesSz cx="6858000" cy="9144000"/>
  <p:defaultTextStyle>
    <a:defPPr>
      <a:defRPr lang="es-ES"/>
    </a:defPPr>
    <a:lvl1pPr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815975" indent="-358775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631950" indent="-717550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449513" indent="-1077913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265488" indent="-1436688" algn="l" defTabSz="163195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761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4"/>
    <p:restoredTop sz="94711"/>
  </p:normalViewPr>
  <p:slideViewPr>
    <p:cSldViewPr>
      <p:cViewPr varScale="1">
        <p:scale>
          <a:sx n="46" d="100"/>
          <a:sy n="46" d="100"/>
        </p:scale>
        <p:origin x="3318" y="54"/>
      </p:cViewPr>
      <p:guideLst>
        <p:guide orient="horz" pos="5761"/>
        <p:guide pos="32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771EA34-4A6C-6AA5-0C5B-225A824819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08D8C1-64B2-C941-309A-5EB7F9FDC65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6C02A6-C305-6A49-A43D-57EC1B173C20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77EF6CAB-626E-1F8D-E09F-4FC154CADF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C94E47B7-BE5D-3163-CDC3-1A2FC8E88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D67590-2478-42AF-1C04-D912DDA4890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78FBDC-77BC-AC4E-4935-EC08B826BB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3F2A248-42D3-E64E-A45C-A120716C0C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imagen de diapositiva 1">
            <a:extLst>
              <a:ext uri="{FF2B5EF4-FFF2-40B4-BE49-F238E27FC236}">
                <a16:creationId xmlns:a16="http://schemas.microsoft.com/office/drawing/2014/main" id="{745F4326-0118-AAB6-2272-1BD9CB7407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Marcador de notas 2">
            <a:extLst>
              <a:ext uri="{FF2B5EF4-FFF2-40B4-BE49-F238E27FC236}">
                <a16:creationId xmlns:a16="http://schemas.microsoft.com/office/drawing/2014/main" id="{3933039A-C283-BE69-D686-8C5AFFB88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/>
          </a:p>
        </p:txBody>
      </p:sp>
      <p:sp>
        <p:nvSpPr>
          <p:cNvPr id="4100" name="Marcador de número de diapositiva 3">
            <a:extLst>
              <a:ext uri="{FF2B5EF4-FFF2-40B4-BE49-F238E27FC236}">
                <a16:creationId xmlns:a16="http://schemas.microsoft.com/office/drawing/2014/main" id="{7451BE47-9BE7-D812-631A-DD0A85FCB6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27EE58-F9E7-3041-96C0-B4D60F1A7643}" type="slidenum">
              <a:rPr lang="es-ES" altLang="es-ES" smtClean="0"/>
              <a:pPr/>
              <a:t>1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763" y="5682121"/>
            <a:ext cx="8746649" cy="392074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3526" y="10364999"/>
            <a:ext cx="7203123" cy="46744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3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6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3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2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464F43C-7EBF-512B-831F-7A4D7F36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35C41-E96B-ED48-A99E-C74ABCFA09D8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947669E-316A-0C9A-BFD4-7281504C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721D5BA-5064-CCF0-1D3C-A2F62630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CA0E2-4F85-AF44-B31E-7FBBAFA484B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9948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E28364C-685A-9BB1-C7D5-91384493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CE4AA-31BC-8B45-8ACB-F0ECE3C11E51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F104E13-FC25-3741-FFA6-0B140AB4C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9FC8848-FD71-9A9A-65FA-C15E4F42E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1CB04-A876-BD43-BABF-352D7F9CCE8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82222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96497" y="1951907"/>
            <a:ext cx="2604701" cy="4162512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8822" y="1951907"/>
            <a:ext cx="7646172" cy="4162512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06AEDD7-CEDC-A0E3-9057-FB632118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F22B6-A077-9846-A29B-5B225427672D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1CC160F-527B-823F-E6BE-75BC374BA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C860E1B-0418-89E5-C878-BD6444CD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63B2-8C39-2F4F-BEA0-7EEC180019D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7516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350" y="1819795"/>
            <a:ext cx="9261475" cy="3049587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4350" y="5355157"/>
            <a:ext cx="9261475" cy="120713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172FEE5-EF5E-6B3C-9032-D5EEDA6BE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DD3-35CD-1C43-BBBE-0C40C4F8A007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38D33D7-8102-117D-AC1A-82ADF367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BE60E1B-970F-B2E5-D21B-CCEA4D2D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5368D-2151-554D-85C4-E8E3B0D5091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4628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853" y="11753775"/>
            <a:ext cx="8746649" cy="3632831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853" y="7752582"/>
            <a:ext cx="8746649" cy="4001193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6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321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81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642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30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963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623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2839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6449188-3362-0DE2-BD8B-21571AFE2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512DC-498E-A947-A84E-F0A8A3634128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DA6C025-81C5-CDDE-BECA-624684E5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030897E-4765-9A84-34C0-FC2425BF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4CE5D-B5F6-3740-ACE2-FBB457523DE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1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8822" y="11381176"/>
            <a:ext cx="5125437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75762" y="11381176"/>
            <a:ext cx="5125436" cy="3219585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35EDF92-A007-33D9-5145-71429CEE2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E54C6-550D-D240-9E4F-109812A93C7F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312F2C19-58E3-D006-37CA-C5D671F07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755AA516-33AB-9231-3A67-36A1A5599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46DC8-62C3-EF43-BBC6-D98115FE760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09" y="732495"/>
            <a:ext cx="9261158" cy="304852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509" y="4094345"/>
            <a:ext cx="4546614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509" y="5800674"/>
            <a:ext cx="4546614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7267" y="4094345"/>
            <a:ext cx="4548400" cy="1706328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605" indent="0">
              <a:buNone/>
              <a:defRPr sz="3600" b="1"/>
            </a:lvl2pPr>
            <a:lvl3pPr marL="1633210" indent="0">
              <a:buNone/>
              <a:defRPr sz="3200" b="1"/>
            </a:lvl3pPr>
            <a:lvl4pPr marL="2449815" indent="0">
              <a:buNone/>
              <a:defRPr sz="2900" b="1"/>
            </a:lvl4pPr>
            <a:lvl5pPr marL="3266420" indent="0">
              <a:buNone/>
              <a:defRPr sz="2900" b="1"/>
            </a:lvl5pPr>
            <a:lvl6pPr marL="4083025" indent="0">
              <a:buNone/>
              <a:defRPr sz="2900" b="1"/>
            </a:lvl6pPr>
            <a:lvl7pPr marL="4899630" indent="0">
              <a:buNone/>
              <a:defRPr sz="2900" b="1"/>
            </a:lvl7pPr>
            <a:lvl8pPr marL="5716234" indent="0">
              <a:buNone/>
              <a:defRPr sz="2900" b="1"/>
            </a:lvl8pPr>
            <a:lvl9pPr marL="6532839" indent="0">
              <a:buNone/>
              <a:defRPr sz="2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7267" y="5800674"/>
            <a:ext cx="4548400" cy="10538597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820AD344-CCC4-C47C-58D1-37FCA377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6A947-51D1-BD43-9959-4631EC9BF071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5E2348BF-6392-6C2F-98F2-76458B7C7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901FADF6-3413-6CEF-8EB1-20F68FAFF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4BF41-97EF-7742-8CAE-89381AD228D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1510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CDD4A969-9023-2EC0-6310-1F1FC9DED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C66D2-4D8D-2247-9A84-E1FD7398236F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ACBED1CC-AB85-CAE8-F9F7-78A6E3D3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7F0CD92A-7B24-5851-44BF-6B7B04A4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62334-B82D-894A-8AA1-F7DFC77DA10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1842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E9C1A20B-7541-BD18-9866-669D6A67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28A74-B6D1-CC49-AA48-2CA89C6DFC0F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288BC798-EA4D-F391-00E4-DF85041A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CE1111FA-5CEA-7A24-3080-6F12481F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D1E4B-3CE2-5345-82BD-ADDC677F969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1519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509" y="728260"/>
            <a:ext cx="3385397" cy="309933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3172" y="728261"/>
            <a:ext cx="5752494" cy="1561101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509" y="3827599"/>
            <a:ext cx="3385397" cy="12511673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71D7683-537B-07BA-5368-65945318D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2257A-DDE9-3440-A2D0-76EEEDE5EB80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343074BA-BBFE-A5BA-DEF0-2B548A7B0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89D47AF-A281-DF70-3078-1763E38F5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B19AE-EB83-C34F-8C54-E8661570A17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4059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946" y="12803822"/>
            <a:ext cx="6174105" cy="1511564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946" y="1634350"/>
            <a:ext cx="6174105" cy="10974705"/>
          </a:xfrm>
        </p:spPr>
        <p:txBody>
          <a:bodyPr rtlCol="0">
            <a:normAutofit/>
          </a:bodyPr>
          <a:lstStyle>
            <a:lvl1pPr marL="0" indent="0">
              <a:buNone/>
              <a:defRPr sz="5700"/>
            </a:lvl1pPr>
            <a:lvl2pPr marL="816605" indent="0">
              <a:buNone/>
              <a:defRPr sz="5000"/>
            </a:lvl2pPr>
            <a:lvl3pPr marL="1633210" indent="0">
              <a:buNone/>
              <a:defRPr sz="4300"/>
            </a:lvl3pPr>
            <a:lvl4pPr marL="2449815" indent="0">
              <a:buNone/>
              <a:defRPr sz="3600"/>
            </a:lvl4pPr>
            <a:lvl5pPr marL="3266420" indent="0">
              <a:buNone/>
              <a:defRPr sz="3600"/>
            </a:lvl5pPr>
            <a:lvl6pPr marL="4083025" indent="0">
              <a:buNone/>
              <a:defRPr sz="3600"/>
            </a:lvl6pPr>
            <a:lvl7pPr marL="4899630" indent="0">
              <a:buNone/>
              <a:defRPr sz="3600"/>
            </a:lvl7pPr>
            <a:lvl8pPr marL="5716234" indent="0">
              <a:buNone/>
              <a:defRPr sz="3600"/>
            </a:lvl8pPr>
            <a:lvl9pPr marL="6532839" indent="0">
              <a:buNone/>
              <a:defRPr sz="36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946" y="14315386"/>
            <a:ext cx="6174105" cy="2146671"/>
          </a:xfrm>
        </p:spPr>
        <p:txBody>
          <a:bodyPr/>
          <a:lstStyle>
            <a:lvl1pPr marL="0" indent="0">
              <a:buNone/>
              <a:defRPr sz="2500"/>
            </a:lvl1pPr>
            <a:lvl2pPr marL="816605" indent="0">
              <a:buNone/>
              <a:defRPr sz="2100"/>
            </a:lvl2pPr>
            <a:lvl3pPr marL="1633210" indent="0">
              <a:buNone/>
              <a:defRPr sz="1800"/>
            </a:lvl3pPr>
            <a:lvl4pPr marL="2449815" indent="0">
              <a:buNone/>
              <a:defRPr sz="1600"/>
            </a:lvl4pPr>
            <a:lvl5pPr marL="3266420" indent="0">
              <a:buNone/>
              <a:defRPr sz="1600"/>
            </a:lvl5pPr>
            <a:lvl6pPr marL="4083025" indent="0">
              <a:buNone/>
              <a:defRPr sz="1600"/>
            </a:lvl6pPr>
            <a:lvl7pPr marL="4899630" indent="0">
              <a:buNone/>
              <a:defRPr sz="1600"/>
            </a:lvl7pPr>
            <a:lvl8pPr marL="5716234" indent="0">
              <a:buNone/>
              <a:defRPr sz="1600"/>
            </a:lvl8pPr>
            <a:lvl9pPr marL="6532839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56D9ADA-1D71-9B96-9691-C9B26CB95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3612-2CBB-E642-810D-0B8019752C35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C8F54982-2AA2-70B4-C7E3-43C1FA4A0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98C1E3C9-20B2-8008-806A-25AC43D7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A06D6-12D3-6D43-92C7-470A1113DD0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601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1C6132C3-001C-E301-18CE-C8ED35B1AA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14350" y="731838"/>
            <a:ext cx="9261475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29D961C0-7178-3AC0-8C41-232E35B1CA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14350" y="4267200"/>
            <a:ext cx="9261475" cy="1207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3321" tIns="81660" rIns="163321" bIns="81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EE85EC9A-FFF4-CFDE-80D2-A634D5D17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16952913"/>
            <a:ext cx="2401888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l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C87718-61B4-B046-B644-E9D392D49DB3}" type="datetimeFigureOut">
              <a:rPr lang="es-ES"/>
              <a:pPr>
                <a:defRPr/>
              </a:pPr>
              <a:t>13/02/2026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034E050-50B4-8E52-41C6-A5ECB0B8A2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6313" y="16952913"/>
            <a:ext cx="3257550" cy="974725"/>
          </a:xfrm>
          <a:prstGeom prst="rect">
            <a:avLst/>
          </a:prstGeom>
        </p:spPr>
        <p:txBody>
          <a:bodyPr vert="horz" lIns="163321" tIns="81660" rIns="163321" bIns="81660" rtlCol="0" anchor="ctr"/>
          <a:lstStyle>
            <a:lvl1pPr algn="ctr" defTabSz="1633210" eaLnBrk="1" fontAlgn="auto" hangingPunct="1">
              <a:spcBef>
                <a:spcPts val="0"/>
              </a:spcBef>
              <a:spcAft>
                <a:spcPts val="0"/>
              </a:spcAft>
              <a:defRPr sz="2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B0E4DD9-C4B0-060A-B51B-BE3CDFA0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73938" y="16952913"/>
            <a:ext cx="2401887" cy="974725"/>
          </a:xfrm>
          <a:prstGeom prst="rect">
            <a:avLst/>
          </a:prstGeom>
        </p:spPr>
        <p:txBody>
          <a:bodyPr vert="horz" wrap="square" lIns="163321" tIns="81660" rIns="163321" bIns="8166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7DE3A8-51D0-BF4E-82D9-1B20CA911D2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31950" rtl="0" eaLnBrk="0" fontAlgn="base" hangingPunct="0">
        <a:spcBef>
          <a:spcPct val="0"/>
        </a:spcBef>
        <a:spcAft>
          <a:spcPct val="0"/>
        </a:spcAft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2pPr>
      <a:lvl3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3pPr>
      <a:lvl4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4pPr>
      <a:lvl5pPr algn="ctr" defTabSz="1631950" rtl="0" eaLnBrk="0" fontAlgn="base" hangingPunct="0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5pPr>
      <a:lvl6pPr marL="4572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6pPr>
      <a:lvl7pPr marL="9144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7pPr>
      <a:lvl8pPr marL="13716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8pPr>
      <a:lvl9pPr marL="1828800" algn="ctr" defTabSz="1631950" rtl="0" fontAlgn="base">
        <a:spcBef>
          <a:spcPct val="0"/>
        </a:spcBef>
        <a:spcAft>
          <a:spcPct val="0"/>
        </a:spcAft>
        <a:defRPr sz="7900">
          <a:solidFill>
            <a:schemeClr val="tx1"/>
          </a:solidFill>
          <a:latin typeface="Calibri" pitchFamily="34" charset="0"/>
        </a:defRPr>
      </a:lvl9pPr>
    </p:titleStyle>
    <p:bodyStyle>
      <a:lvl1pPr marL="611188" indent="-6111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5563" indent="-5095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39938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500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75" indent="-407988" algn="l" defTabSz="16319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132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793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4537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41142" indent="-408302" algn="l" defTabSz="16332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60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321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81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42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3025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9630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6234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2839" algn="l" defTabSz="163321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C99FF67C-3C9D-E14B-119E-1FFFA668388B}"/>
              </a:ext>
            </a:extLst>
          </p:cNvPr>
          <p:cNvSpPr/>
          <p:nvPr/>
        </p:nvSpPr>
        <p:spPr>
          <a:xfrm>
            <a:off x="0" y="2957513"/>
            <a:ext cx="10290175" cy="542925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075" name="1 Título">
            <a:extLst>
              <a:ext uri="{FF2B5EF4-FFF2-40B4-BE49-F238E27FC236}">
                <a16:creationId xmlns:a16="http://schemas.microsoft.com/office/drawing/2014/main" id="{EB2CFE44-10E1-F918-332C-61CE22B51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00771"/>
            <a:ext cx="6584776" cy="998537"/>
          </a:xfrm>
        </p:spPr>
        <p:txBody>
          <a:bodyPr/>
          <a:lstStyle/>
          <a:p>
            <a:pPr eaLnBrk="1" hangingPunct="1"/>
            <a:r>
              <a:rPr lang="es-ES" altLang="es-ES" sz="3600" b="1" dirty="0">
                <a:solidFill>
                  <a:schemeClr val="accent6">
                    <a:lumMod val="50000"/>
                  </a:schemeClr>
                </a:solidFill>
                <a:latin typeface="Arial MT Std Black" pitchFamily="34" charset="0"/>
                <a:cs typeface="Times New Roman" panose="02020603050405020304" pitchFamily="18" charset="0"/>
              </a:rPr>
              <a:t>Comunicaciones sobre Experiencias</a:t>
            </a:r>
          </a:p>
        </p:txBody>
      </p:sp>
      <p:sp>
        <p:nvSpPr>
          <p:cNvPr id="12" name="5 CuadroTexto">
            <a:extLst>
              <a:ext uri="{FF2B5EF4-FFF2-40B4-BE49-F238E27FC236}">
                <a16:creationId xmlns:a16="http://schemas.microsoft.com/office/drawing/2014/main" id="{FFCAB2DC-D2FD-20B3-ECFB-D66D1F1D8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3638550"/>
            <a:ext cx="9572625" cy="923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8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Autores: </a:t>
            </a:r>
          </a:p>
          <a:p>
            <a:pPr eaLnBrk="1" hangingPunct="1">
              <a:defRPr/>
            </a:pPr>
            <a:endParaRPr lang="es-ES" altLang="es-ES" sz="1800" dirty="0">
              <a:solidFill>
                <a:schemeClr val="accent6">
                  <a:lumMod val="50000"/>
                </a:schemeClr>
              </a:solidFill>
              <a:latin typeface="Arial MT Std Medium" panose="020B0703030403020204" pitchFamily="34" charset="0"/>
            </a:endParaRPr>
          </a:p>
          <a:p>
            <a:pPr eaLnBrk="1" hangingPunct="1">
              <a:defRPr/>
            </a:pPr>
            <a:r>
              <a:rPr lang="es-ES" altLang="es-ES" sz="18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Centro</a:t>
            </a:r>
            <a:r>
              <a:rPr lang="es-ES" altLang="es-ES" sz="1800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</a:rPr>
              <a:t> </a:t>
            </a:r>
            <a:r>
              <a:rPr lang="es-ES" altLang="es-ES" sz="18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de</a:t>
            </a:r>
            <a:r>
              <a:rPr lang="es-ES" altLang="es-ES" sz="1800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</a:rPr>
              <a:t> </a:t>
            </a:r>
            <a:r>
              <a:rPr lang="es-ES" altLang="es-ES" sz="18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Trabajo</a:t>
            </a:r>
            <a:r>
              <a:rPr lang="es-ES" altLang="es-ES" sz="18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cs typeface="Times New Roman" pitchFamily="18" charset="0"/>
              </a:rPr>
              <a:t>:</a:t>
            </a:r>
            <a:endParaRPr lang="es-ES" altLang="es-ES" sz="1800" dirty="0">
              <a:solidFill>
                <a:schemeClr val="accent6">
                  <a:lumMod val="50000"/>
                </a:schemeClr>
              </a:solidFill>
              <a:latin typeface="Arial MT Std Medium" panose="020B0703030403020204" pitchFamily="34" charset="0"/>
            </a:endParaRP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176565AC-6448-6B7A-D3B0-CC2E9ADC7415}"/>
              </a:ext>
            </a:extLst>
          </p:cNvPr>
          <p:cNvSpPr/>
          <p:nvPr/>
        </p:nvSpPr>
        <p:spPr>
          <a:xfrm>
            <a:off x="4763" y="4637088"/>
            <a:ext cx="10280650" cy="325437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7 CuadroTexto">
            <a:extLst>
              <a:ext uri="{FF2B5EF4-FFF2-40B4-BE49-F238E27FC236}">
                <a16:creationId xmlns:a16="http://schemas.microsoft.com/office/drawing/2014/main" id="{467AB7B3-0B94-CA76-D7D1-9978A2D3FE56}"/>
              </a:ext>
            </a:extLst>
          </p:cNvPr>
          <p:cNvSpPr txBox="1"/>
          <p:nvPr/>
        </p:nvSpPr>
        <p:spPr bwMode="auto">
          <a:xfrm>
            <a:off x="344488" y="4603750"/>
            <a:ext cx="9572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Objetivo de la experiencia</a:t>
            </a:r>
          </a:p>
        </p:txBody>
      </p:sp>
      <p:sp>
        <p:nvSpPr>
          <p:cNvPr id="2" name="11 CuadroTexto">
            <a:extLst>
              <a:ext uri="{FF2B5EF4-FFF2-40B4-BE49-F238E27FC236}">
                <a16:creationId xmlns:a16="http://schemas.microsoft.com/office/drawing/2014/main" id="{564B3EB0-CE17-EA21-4290-D1B0A0E84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5057775"/>
            <a:ext cx="9572625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5CBB7999-7505-5B91-7A42-460FD9DAE575}"/>
              </a:ext>
            </a:extLst>
          </p:cNvPr>
          <p:cNvSpPr/>
          <p:nvPr/>
        </p:nvSpPr>
        <p:spPr>
          <a:xfrm>
            <a:off x="7938" y="6577013"/>
            <a:ext cx="10282237" cy="327025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C057DA1C-106C-5C59-A321-7D1A7E28AFF8}"/>
              </a:ext>
            </a:extLst>
          </p:cNvPr>
          <p:cNvSpPr txBox="1"/>
          <p:nvPr/>
        </p:nvSpPr>
        <p:spPr bwMode="auto">
          <a:xfrm>
            <a:off x="342900" y="6530975"/>
            <a:ext cx="9572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Descripción de la experiencia</a:t>
            </a:r>
          </a:p>
        </p:txBody>
      </p:sp>
      <p:sp>
        <p:nvSpPr>
          <p:cNvPr id="3" name="12 CuadroTexto">
            <a:extLst>
              <a:ext uri="{FF2B5EF4-FFF2-40B4-BE49-F238E27FC236}">
                <a16:creationId xmlns:a16="http://schemas.microsoft.com/office/drawing/2014/main" id="{A7CBF554-0D24-3D05-F93E-B64A81269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6991350"/>
            <a:ext cx="9572625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F0871762-B18C-FBCC-2E8E-224C6F0D6CC9}"/>
              </a:ext>
            </a:extLst>
          </p:cNvPr>
          <p:cNvSpPr/>
          <p:nvPr/>
        </p:nvSpPr>
        <p:spPr>
          <a:xfrm>
            <a:off x="667" y="10187037"/>
            <a:ext cx="10280650" cy="327025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0" name="9 CuadroTexto">
            <a:extLst>
              <a:ext uri="{FF2B5EF4-FFF2-40B4-BE49-F238E27FC236}">
                <a16:creationId xmlns:a16="http://schemas.microsoft.com/office/drawing/2014/main" id="{D5995921-C2A0-3D85-63E6-A0BFEB3A46F4}"/>
              </a:ext>
            </a:extLst>
          </p:cNvPr>
          <p:cNvSpPr txBox="1"/>
          <p:nvPr/>
        </p:nvSpPr>
        <p:spPr bwMode="auto">
          <a:xfrm>
            <a:off x="338804" y="10153699"/>
            <a:ext cx="957262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Conclusiones</a:t>
            </a:r>
          </a:p>
        </p:txBody>
      </p:sp>
      <p:sp>
        <p:nvSpPr>
          <p:cNvPr id="4" name="13 CuadroTexto">
            <a:extLst>
              <a:ext uri="{FF2B5EF4-FFF2-40B4-BE49-F238E27FC236}">
                <a16:creationId xmlns:a16="http://schemas.microsoft.com/office/drawing/2014/main" id="{37FA2F71-F65C-6BB7-8DA6-C2FA878E9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804" y="10606137"/>
            <a:ext cx="9572625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C363E97-3ECB-C200-4EAE-F1650582A760}"/>
              </a:ext>
            </a:extLst>
          </p:cNvPr>
          <p:cNvSpPr/>
          <p:nvPr/>
        </p:nvSpPr>
        <p:spPr>
          <a:xfrm>
            <a:off x="9590" y="14525675"/>
            <a:ext cx="10280650" cy="327025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14 CuadroTexto">
            <a:extLst>
              <a:ext uri="{FF2B5EF4-FFF2-40B4-BE49-F238E27FC236}">
                <a16:creationId xmlns:a16="http://schemas.microsoft.com/office/drawing/2014/main" id="{30E7560F-61A7-2361-C596-2C249638C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551" y="15050243"/>
            <a:ext cx="9572625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C1ACCB2E-BEF5-B16F-B910-BB94741A2427}"/>
              </a:ext>
            </a:extLst>
          </p:cNvPr>
          <p:cNvSpPr/>
          <p:nvPr/>
        </p:nvSpPr>
        <p:spPr>
          <a:xfrm>
            <a:off x="40829" y="12257806"/>
            <a:ext cx="10280650" cy="327025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5" name="24 CuadroTexto">
            <a:extLst>
              <a:ext uri="{FF2B5EF4-FFF2-40B4-BE49-F238E27FC236}">
                <a16:creationId xmlns:a16="http://schemas.microsoft.com/office/drawing/2014/main" id="{5B8F0070-8B0D-C878-D443-CB8DDB40EE60}"/>
              </a:ext>
            </a:extLst>
          </p:cNvPr>
          <p:cNvSpPr txBox="1"/>
          <p:nvPr/>
        </p:nvSpPr>
        <p:spPr bwMode="auto">
          <a:xfrm>
            <a:off x="358329" y="12241931"/>
            <a:ext cx="9572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Aplicabilidad</a:t>
            </a:r>
          </a:p>
        </p:txBody>
      </p:sp>
      <p:sp>
        <p:nvSpPr>
          <p:cNvPr id="6" name="13 CuadroTexto">
            <a:extLst>
              <a:ext uri="{FF2B5EF4-FFF2-40B4-BE49-F238E27FC236}">
                <a16:creationId xmlns:a16="http://schemas.microsoft.com/office/drawing/2014/main" id="{BA08BC0E-9C68-C695-F9DA-B0E17DDC3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66" y="12691194"/>
            <a:ext cx="9572625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CFFC57CC-15E3-682E-55F3-7D0CC67ABAD1}"/>
              </a:ext>
            </a:extLst>
          </p:cNvPr>
          <p:cNvSpPr/>
          <p:nvPr/>
        </p:nvSpPr>
        <p:spPr>
          <a:xfrm>
            <a:off x="4763" y="16202025"/>
            <a:ext cx="10280650" cy="325438"/>
          </a:xfrm>
          <a:prstGeom prst="rect">
            <a:avLst/>
          </a:prstGeom>
          <a:solidFill>
            <a:srgbClr val="006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9" name="10 CuadroTexto">
            <a:extLst>
              <a:ext uri="{FF2B5EF4-FFF2-40B4-BE49-F238E27FC236}">
                <a16:creationId xmlns:a16="http://schemas.microsoft.com/office/drawing/2014/main" id="{C3EF8B70-C5D9-AD36-152D-6B901AE31C78}"/>
              </a:ext>
            </a:extLst>
          </p:cNvPr>
          <p:cNvSpPr txBox="1"/>
          <p:nvPr/>
        </p:nvSpPr>
        <p:spPr bwMode="auto">
          <a:xfrm>
            <a:off x="253370" y="14474179"/>
            <a:ext cx="9572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Palabras Clave</a:t>
            </a:r>
          </a:p>
        </p:txBody>
      </p:sp>
      <p:sp>
        <p:nvSpPr>
          <p:cNvPr id="60" name="14 CuadroTexto">
            <a:extLst>
              <a:ext uri="{FF2B5EF4-FFF2-40B4-BE49-F238E27FC236}">
                <a16:creationId xmlns:a16="http://schemas.microsoft.com/office/drawing/2014/main" id="{619C0125-6387-8463-E0FF-07BB0C85A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6624300"/>
            <a:ext cx="9572625" cy="3381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63195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ES" sz="1600" b="1" dirty="0">
                <a:solidFill>
                  <a:schemeClr val="accent6">
                    <a:lumMod val="50000"/>
                  </a:schemeClr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Escriba aquí…</a:t>
            </a:r>
          </a:p>
        </p:txBody>
      </p:sp>
      <p:sp>
        <p:nvSpPr>
          <p:cNvPr id="35" name="Recortar rectángulo de esquina diagonal 34">
            <a:extLst>
              <a:ext uri="{FF2B5EF4-FFF2-40B4-BE49-F238E27FC236}">
                <a16:creationId xmlns:a16="http://schemas.microsoft.com/office/drawing/2014/main" id="{DE36350D-4AFC-0480-E6AB-47079259129E}"/>
              </a:ext>
            </a:extLst>
          </p:cNvPr>
          <p:cNvSpPr/>
          <p:nvPr/>
        </p:nvSpPr>
        <p:spPr>
          <a:xfrm>
            <a:off x="7593013" y="2165350"/>
            <a:ext cx="2376487" cy="355600"/>
          </a:xfrm>
          <a:prstGeom prst="snip2DiagRect">
            <a:avLst/>
          </a:prstGeom>
          <a:solidFill>
            <a:schemeClr val="bg1"/>
          </a:solidFill>
          <a:ln>
            <a:solidFill>
              <a:srgbClr val="FF7B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311419B-9921-6B2C-A64D-BB01F88CFB37}"/>
              </a:ext>
            </a:extLst>
          </p:cNvPr>
          <p:cNvSpPr txBox="1"/>
          <p:nvPr/>
        </p:nvSpPr>
        <p:spPr>
          <a:xfrm>
            <a:off x="7808913" y="2135188"/>
            <a:ext cx="194468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b="1" dirty="0">
                <a:solidFill>
                  <a:srgbClr val="00695B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Nº referencia</a:t>
            </a:r>
          </a:p>
        </p:txBody>
      </p:sp>
      <p:sp>
        <p:nvSpPr>
          <p:cNvPr id="3097" name="1 Título">
            <a:extLst>
              <a:ext uri="{FF2B5EF4-FFF2-40B4-BE49-F238E27FC236}">
                <a16:creationId xmlns:a16="http://schemas.microsoft.com/office/drawing/2014/main" id="{9E540AC4-0874-8020-984B-C3FD890F2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2957513"/>
            <a:ext cx="9936163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3321" tIns="81660" rIns="163321" bIns="8166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5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325563" indent="-509588">
              <a:spcBef>
                <a:spcPct val="20000"/>
              </a:spcBef>
              <a:buFont typeface="Arial" panose="020B0604020202020204" pitchFamily="34" charset="0"/>
              <a:buChar char="–"/>
              <a:defRPr sz="5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039938" indent="-407988"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857500" indent="-407988">
              <a:spcBef>
                <a:spcPct val="20000"/>
              </a:spcBef>
              <a:buFont typeface="Arial" panose="020B0604020202020204" pitchFamily="34" charset="0"/>
              <a:buChar char="–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3673475" indent="-407988">
              <a:spcBef>
                <a:spcPct val="20000"/>
              </a:spcBef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130675" indent="-407988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587875" indent="-407988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045075" indent="-407988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502275" indent="-407988" defTabSz="1631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3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2800" u="sng">
                <a:solidFill>
                  <a:schemeClr val="bg1"/>
                </a:solidFill>
                <a:latin typeface="Arial MT Std Medium" pitchFamily="34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2D5762A1-60F6-C56A-8451-FE906F663D3A}"/>
              </a:ext>
            </a:extLst>
          </p:cNvPr>
          <p:cNvSpPr txBox="1"/>
          <p:nvPr/>
        </p:nvSpPr>
        <p:spPr bwMode="auto">
          <a:xfrm>
            <a:off x="392559" y="16130363"/>
            <a:ext cx="95726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16332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800" b="1" dirty="0">
                <a:solidFill>
                  <a:schemeClr val="bg1"/>
                </a:solidFill>
                <a:latin typeface="Arial MT Std Medium" panose="020B0703030403020204" pitchFamily="34" charset="0"/>
                <a:ea typeface="+mj-ea"/>
                <a:cs typeface="Times New Roman" pitchFamily="18" charset="0"/>
              </a:rPr>
              <a:t>Bibliografía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44</Words>
  <Application>Microsoft Office PowerPoint</Application>
  <PresentationFormat>Personalizado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 Std Black</vt:lpstr>
      <vt:lpstr>Arial MT Std Medium</vt:lpstr>
      <vt:lpstr>Calibri</vt:lpstr>
      <vt:lpstr>Tema de Office</vt:lpstr>
      <vt:lpstr>Comunicaciones sobre Experiencias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nsalvador</dc:creator>
  <cp:lastModifiedBy>Practicas Diseno</cp:lastModifiedBy>
  <cp:revision>64</cp:revision>
  <dcterms:created xsi:type="dcterms:W3CDTF">2012-12-04T16:43:03Z</dcterms:created>
  <dcterms:modified xsi:type="dcterms:W3CDTF">2026-02-13T09:58:06Z</dcterms:modified>
</cp:coreProperties>
</file>