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9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0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1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2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3" r:id="rId2"/>
    <p:sldId id="288" r:id="rId3"/>
    <p:sldId id="294" r:id="rId4"/>
    <p:sldId id="266" r:id="rId5"/>
    <p:sldId id="303" r:id="rId6"/>
    <p:sldId id="300" r:id="rId7"/>
    <p:sldId id="301" r:id="rId8"/>
    <p:sldId id="302" r:id="rId9"/>
    <p:sldId id="274" r:id="rId10"/>
    <p:sldId id="292" r:id="rId11"/>
    <p:sldId id="296" r:id="rId12"/>
    <p:sldId id="282" r:id="rId13"/>
    <p:sldId id="267" r:id="rId14"/>
    <p:sldId id="298" r:id="rId15"/>
    <p:sldId id="273" r:id="rId16"/>
    <p:sldId id="295" r:id="rId17"/>
    <p:sldId id="271" r:id="rId18"/>
    <p:sldId id="275" r:id="rId19"/>
    <p:sldId id="272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5055" autoAdjust="0"/>
  </p:normalViewPr>
  <p:slideViewPr>
    <p:cSldViewPr snapToGrid="0" showGuides="1">
      <p:cViewPr>
        <p:scale>
          <a:sx n="75" d="100"/>
          <a:sy n="75" d="100"/>
        </p:scale>
        <p:origin x="1914" y="864"/>
      </p:cViewPr>
      <p:guideLst>
        <p:guide orient="horz" pos="2205"/>
        <p:guide pos="3863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COVID-19\EXCEL%20de%20Evoluci&#243;n\01.03.2022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COVID-19\EXCEL%20de%20Evoluci&#243;n\01.03.202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COVID-19\EXCEL%20de%20Evoluci&#243;n\01.03.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COVID-19\EXCEL%20de%20Evoluci&#243;n\01.03.2022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2000" b="1">
                <a:solidFill>
                  <a:srgbClr val="002060"/>
                </a:solidFill>
              </a:rPr>
              <a:t>01.03.22  INCREMENTOS DIARIOS DE CASOS </a:t>
            </a:r>
            <a:r>
              <a:rPr lang="en-US" sz="2000" b="1" i="0" u="none" strike="noStrike" baseline="0">
                <a:solidFill>
                  <a:srgbClr val="002060"/>
                </a:solidFill>
                <a:effectLst/>
              </a:rPr>
              <a:t>COVID-19</a:t>
            </a:r>
            <a:r>
              <a:rPr lang="en-US" sz="2000" b="1" baseline="0">
                <a:solidFill>
                  <a:srgbClr val="002060"/>
                </a:solidFill>
              </a:rPr>
              <a:t> </a:t>
            </a:r>
            <a:r>
              <a:rPr lang="en-US" sz="2000" b="1">
                <a:solidFill>
                  <a:srgbClr val="002060"/>
                </a:solidFill>
              </a:rPr>
              <a:t>(ESPAÑA)</a:t>
            </a:r>
            <a:endParaRPr lang="es-ES" sz="2000" b="1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8348807803823788"/>
          <c:y val="1.24707665266296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'01.03.22 Gráficas Evol.'!$D$2</c:f>
              <c:strCache>
                <c:ptCount val="1"/>
                <c:pt idx="0">
                  <c:v>Incremento diario casos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'01.03.22 Gráficas Evol.'!$A$3:$A$742</c:f>
              <c:strCache>
                <c:ptCount val="740"/>
                <c:pt idx="0">
                  <c:v>21.02</c:v>
                </c:pt>
                <c:pt idx="1">
                  <c:v>22.02</c:v>
                </c:pt>
                <c:pt idx="2">
                  <c:v>23.02</c:v>
                </c:pt>
                <c:pt idx="3">
                  <c:v>24.02</c:v>
                </c:pt>
                <c:pt idx="4">
                  <c:v>25.02</c:v>
                </c:pt>
                <c:pt idx="5">
                  <c:v>26.02</c:v>
                </c:pt>
                <c:pt idx="6">
                  <c:v>27.02</c:v>
                </c:pt>
                <c:pt idx="7">
                  <c:v>28.02</c:v>
                </c:pt>
                <c:pt idx="8">
                  <c:v>29.02</c:v>
                </c:pt>
                <c:pt idx="9">
                  <c:v>01.03</c:v>
                </c:pt>
                <c:pt idx="10">
                  <c:v>02.03</c:v>
                </c:pt>
                <c:pt idx="11">
                  <c:v>03.03</c:v>
                </c:pt>
                <c:pt idx="12">
                  <c:v>04.03</c:v>
                </c:pt>
                <c:pt idx="13">
                  <c:v>05.03</c:v>
                </c:pt>
                <c:pt idx="14">
                  <c:v>06.03</c:v>
                </c:pt>
                <c:pt idx="15">
                  <c:v>07.03</c:v>
                </c:pt>
                <c:pt idx="16">
                  <c:v>08.03</c:v>
                </c:pt>
                <c:pt idx="17">
                  <c:v>09.03</c:v>
                </c:pt>
                <c:pt idx="18">
                  <c:v>10.03</c:v>
                </c:pt>
                <c:pt idx="19">
                  <c:v>11.03</c:v>
                </c:pt>
                <c:pt idx="20">
                  <c:v>12.03</c:v>
                </c:pt>
                <c:pt idx="21">
                  <c:v>13.03</c:v>
                </c:pt>
                <c:pt idx="22">
                  <c:v>14.03</c:v>
                </c:pt>
                <c:pt idx="23">
                  <c:v>15.03</c:v>
                </c:pt>
                <c:pt idx="24">
                  <c:v>16.03</c:v>
                </c:pt>
                <c:pt idx="25">
                  <c:v>17.03</c:v>
                </c:pt>
                <c:pt idx="26">
                  <c:v>18.03</c:v>
                </c:pt>
                <c:pt idx="27">
                  <c:v>19.03</c:v>
                </c:pt>
                <c:pt idx="28">
                  <c:v>20.03</c:v>
                </c:pt>
                <c:pt idx="29">
                  <c:v>21.03</c:v>
                </c:pt>
                <c:pt idx="30">
                  <c:v>22.03</c:v>
                </c:pt>
                <c:pt idx="31">
                  <c:v>23.03</c:v>
                </c:pt>
                <c:pt idx="32">
                  <c:v>24.03</c:v>
                </c:pt>
                <c:pt idx="33">
                  <c:v>25.03</c:v>
                </c:pt>
                <c:pt idx="34">
                  <c:v>26.03</c:v>
                </c:pt>
                <c:pt idx="35">
                  <c:v>27.03</c:v>
                </c:pt>
                <c:pt idx="36">
                  <c:v>28.03</c:v>
                </c:pt>
                <c:pt idx="37">
                  <c:v>29.03</c:v>
                </c:pt>
                <c:pt idx="38">
                  <c:v>30.03</c:v>
                </c:pt>
                <c:pt idx="39">
                  <c:v>31.03</c:v>
                </c:pt>
                <c:pt idx="40">
                  <c:v>01.04</c:v>
                </c:pt>
                <c:pt idx="41">
                  <c:v>02.04</c:v>
                </c:pt>
                <c:pt idx="42">
                  <c:v>03.04</c:v>
                </c:pt>
                <c:pt idx="43">
                  <c:v>04.04</c:v>
                </c:pt>
                <c:pt idx="44">
                  <c:v>05.04</c:v>
                </c:pt>
                <c:pt idx="45">
                  <c:v>06.04</c:v>
                </c:pt>
                <c:pt idx="46">
                  <c:v>07.04</c:v>
                </c:pt>
                <c:pt idx="47">
                  <c:v>08.04</c:v>
                </c:pt>
                <c:pt idx="48">
                  <c:v>09.04</c:v>
                </c:pt>
                <c:pt idx="49">
                  <c:v>10.04</c:v>
                </c:pt>
                <c:pt idx="50">
                  <c:v>11.04</c:v>
                </c:pt>
                <c:pt idx="51">
                  <c:v>12.04</c:v>
                </c:pt>
                <c:pt idx="52">
                  <c:v>13.04</c:v>
                </c:pt>
                <c:pt idx="53">
                  <c:v>14.04</c:v>
                </c:pt>
                <c:pt idx="54">
                  <c:v>15.04</c:v>
                </c:pt>
                <c:pt idx="55">
                  <c:v>16.04</c:v>
                </c:pt>
                <c:pt idx="56">
                  <c:v>17.04</c:v>
                </c:pt>
                <c:pt idx="57">
                  <c:v>18.04</c:v>
                </c:pt>
                <c:pt idx="58">
                  <c:v>19.04</c:v>
                </c:pt>
                <c:pt idx="59">
                  <c:v>20.04</c:v>
                </c:pt>
                <c:pt idx="60">
                  <c:v>21.04</c:v>
                </c:pt>
                <c:pt idx="61">
                  <c:v>22.04</c:v>
                </c:pt>
                <c:pt idx="62">
                  <c:v>23.04</c:v>
                </c:pt>
                <c:pt idx="63">
                  <c:v>24.04</c:v>
                </c:pt>
                <c:pt idx="64">
                  <c:v>25.04</c:v>
                </c:pt>
                <c:pt idx="65">
                  <c:v>26.04</c:v>
                </c:pt>
                <c:pt idx="66">
                  <c:v>27.04</c:v>
                </c:pt>
                <c:pt idx="67">
                  <c:v>28.04</c:v>
                </c:pt>
                <c:pt idx="68">
                  <c:v>29.04</c:v>
                </c:pt>
                <c:pt idx="69">
                  <c:v>30.04</c:v>
                </c:pt>
                <c:pt idx="70">
                  <c:v>01.05</c:v>
                </c:pt>
                <c:pt idx="71">
                  <c:v>02.05</c:v>
                </c:pt>
                <c:pt idx="72">
                  <c:v>03.05</c:v>
                </c:pt>
                <c:pt idx="73">
                  <c:v>04.05</c:v>
                </c:pt>
                <c:pt idx="74">
                  <c:v>05.05</c:v>
                </c:pt>
                <c:pt idx="75">
                  <c:v>06.05</c:v>
                </c:pt>
                <c:pt idx="76">
                  <c:v>07.05</c:v>
                </c:pt>
                <c:pt idx="77">
                  <c:v>08.05</c:v>
                </c:pt>
                <c:pt idx="78">
                  <c:v>09.05</c:v>
                </c:pt>
                <c:pt idx="79">
                  <c:v>10.05</c:v>
                </c:pt>
                <c:pt idx="80">
                  <c:v>11.05</c:v>
                </c:pt>
                <c:pt idx="81">
                  <c:v>12.05</c:v>
                </c:pt>
                <c:pt idx="82">
                  <c:v>13.05</c:v>
                </c:pt>
                <c:pt idx="83">
                  <c:v>14.05</c:v>
                </c:pt>
                <c:pt idx="84">
                  <c:v>15.05</c:v>
                </c:pt>
                <c:pt idx="85">
                  <c:v>16.05</c:v>
                </c:pt>
                <c:pt idx="86">
                  <c:v>17.05</c:v>
                </c:pt>
                <c:pt idx="87">
                  <c:v>18.05</c:v>
                </c:pt>
                <c:pt idx="88">
                  <c:v>19.05</c:v>
                </c:pt>
                <c:pt idx="89">
                  <c:v>20.05</c:v>
                </c:pt>
                <c:pt idx="90">
                  <c:v>21.05</c:v>
                </c:pt>
                <c:pt idx="91">
                  <c:v>22.05</c:v>
                </c:pt>
                <c:pt idx="92">
                  <c:v>23.05</c:v>
                </c:pt>
                <c:pt idx="93">
                  <c:v>24.05</c:v>
                </c:pt>
                <c:pt idx="94">
                  <c:v>25.05</c:v>
                </c:pt>
                <c:pt idx="95">
                  <c:v>26.05</c:v>
                </c:pt>
                <c:pt idx="96">
                  <c:v>27.05</c:v>
                </c:pt>
                <c:pt idx="97">
                  <c:v>28.05</c:v>
                </c:pt>
                <c:pt idx="98">
                  <c:v>29.05</c:v>
                </c:pt>
                <c:pt idx="99">
                  <c:v>30.05</c:v>
                </c:pt>
                <c:pt idx="100">
                  <c:v>31.05</c:v>
                </c:pt>
                <c:pt idx="101">
                  <c:v>01.06</c:v>
                </c:pt>
                <c:pt idx="102">
                  <c:v>02.06</c:v>
                </c:pt>
                <c:pt idx="103">
                  <c:v>03.06</c:v>
                </c:pt>
                <c:pt idx="104">
                  <c:v>04.06</c:v>
                </c:pt>
                <c:pt idx="105">
                  <c:v>05.06</c:v>
                </c:pt>
                <c:pt idx="106">
                  <c:v>06.06</c:v>
                </c:pt>
                <c:pt idx="107">
                  <c:v>07.06</c:v>
                </c:pt>
                <c:pt idx="108">
                  <c:v>08.06</c:v>
                </c:pt>
                <c:pt idx="109">
                  <c:v>09.06</c:v>
                </c:pt>
                <c:pt idx="110">
                  <c:v>10.06</c:v>
                </c:pt>
                <c:pt idx="111">
                  <c:v>11.06</c:v>
                </c:pt>
                <c:pt idx="112">
                  <c:v>12.06</c:v>
                </c:pt>
                <c:pt idx="113">
                  <c:v>13.06</c:v>
                </c:pt>
                <c:pt idx="114">
                  <c:v>14.06</c:v>
                </c:pt>
                <c:pt idx="115">
                  <c:v>15.06</c:v>
                </c:pt>
                <c:pt idx="116">
                  <c:v>16.06</c:v>
                </c:pt>
                <c:pt idx="117">
                  <c:v>17.06</c:v>
                </c:pt>
                <c:pt idx="118">
                  <c:v>18.06</c:v>
                </c:pt>
                <c:pt idx="119">
                  <c:v>19.06</c:v>
                </c:pt>
                <c:pt idx="120">
                  <c:v>20.06</c:v>
                </c:pt>
                <c:pt idx="121">
                  <c:v>21.06</c:v>
                </c:pt>
                <c:pt idx="122">
                  <c:v>22.06</c:v>
                </c:pt>
                <c:pt idx="123">
                  <c:v>23.06</c:v>
                </c:pt>
                <c:pt idx="124">
                  <c:v>24.06</c:v>
                </c:pt>
                <c:pt idx="125">
                  <c:v>25.06</c:v>
                </c:pt>
                <c:pt idx="126">
                  <c:v>26.06</c:v>
                </c:pt>
                <c:pt idx="127">
                  <c:v>27.06</c:v>
                </c:pt>
                <c:pt idx="128">
                  <c:v>28.06</c:v>
                </c:pt>
                <c:pt idx="129">
                  <c:v>29.06</c:v>
                </c:pt>
                <c:pt idx="130">
                  <c:v>30.06</c:v>
                </c:pt>
                <c:pt idx="131">
                  <c:v>01.07</c:v>
                </c:pt>
                <c:pt idx="132">
                  <c:v>02.07</c:v>
                </c:pt>
                <c:pt idx="133">
                  <c:v>03.07</c:v>
                </c:pt>
                <c:pt idx="134">
                  <c:v>04.07</c:v>
                </c:pt>
                <c:pt idx="135">
                  <c:v>05.07</c:v>
                </c:pt>
                <c:pt idx="136">
                  <c:v>06.07</c:v>
                </c:pt>
                <c:pt idx="137">
                  <c:v>07.07</c:v>
                </c:pt>
                <c:pt idx="138">
                  <c:v>08.07</c:v>
                </c:pt>
                <c:pt idx="139">
                  <c:v>09.07</c:v>
                </c:pt>
                <c:pt idx="140">
                  <c:v>10.07</c:v>
                </c:pt>
                <c:pt idx="141">
                  <c:v>11.07</c:v>
                </c:pt>
                <c:pt idx="142">
                  <c:v>12.07</c:v>
                </c:pt>
                <c:pt idx="143">
                  <c:v>13.07</c:v>
                </c:pt>
                <c:pt idx="144">
                  <c:v>14.07</c:v>
                </c:pt>
                <c:pt idx="145">
                  <c:v>15.07</c:v>
                </c:pt>
                <c:pt idx="146">
                  <c:v>16.07</c:v>
                </c:pt>
                <c:pt idx="147">
                  <c:v>17.07</c:v>
                </c:pt>
                <c:pt idx="148">
                  <c:v>18.07</c:v>
                </c:pt>
                <c:pt idx="149">
                  <c:v>19.07</c:v>
                </c:pt>
                <c:pt idx="150">
                  <c:v>20.07</c:v>
                </c:pt>
                <c:pt idx="151">
                  <c:v>21.07</c:v>
                </c:pt>
                <c:pt idx="152">
                  <c:v>22.07</c:v>
                </c:pt>
                <c:pt idx="153">
                  <c:v>23.07</c:v>
                </c:pt>
                <c:pt idx="154">
                  <c:v>24.07</c:v>
                </c:pt>
                <c:pt idx="155">
                  <c:v>25.07</c:v>
                </c:pt>
                <c:pt idx="156">
                  <c:v>26.07</c:v>
                </c:pt>
                <c:pt idx="157">
                  <c:v>27.07</c:v>
                </c:pt>
                <c:pt idx="158">
                  <c:v>28.07</c:v>
                </c:pt>
                <c:pt idx="159">
                  <c:v>29.07</c:v>
                </c:pt>
                <c:pt idx="160">
                  <c:v>30.07</c:v>
                </c:pt>
                <c:pt idx="161">
                  <c:v>31.07</c:v>
                </c:pt>
                <c:pt idx="162">
                  <c:v>01.08</c:v>
                </c:pt>
                <c:pt idx="163">
                  <c:v>02.08</c:v>
                </c:pt>
                <c:pt idx="164">
                  <c:v>03.08</c:v>
                </c:pt>
                <c:pt idx="165">
                  <c:v>04.08</c:v>
                </c:pt>
                <c:pt idx="166">
                  <c:v>05.08</c:v>
                </c:pt>
                <c:pt idx="167">
                  <c:v>06.08</c:v>
                </c:pt>
                <c:pt idx="168">
                  <c:v>07.08</c:v>
                </c:pt>
                <c:pt idx="169">
                  <c:v>08.08</c:v>
                </c:pt>
                <c:pt idx="170">
                  <c:v>09.08</c:v>
                </c:pt>
                <c:pt idx="171">
                  <c:v>10.08</c:v>
                </c:pt>
                <c:pt idx="172">
                  <c:v>11.08</c:v>
                </c:pt>
                <c:pt idx="173">
                  <c:v>12.08</c:v>
                </c:pt>
                <c:pt idx="174">
                  <c:v>13.08</c:v>
                </c:pt>
                <c:pt idx="175">
                  <c:v>14.08</c:v>
                </c:pt>
                <c:pt idx="176">
                  <c:v>15.08</c:v>
                </c:pt>
                <c:pt idx="177">
                  <c:v>16.08</c:v>
                </c:pt>
                <c:pt idx="178">
                  <c:v>17.08</c:v>
                </c:pt>
                <c:pt idx="179">
                  <c:v>18.08</c:v>
                </c:pt>
                <c:pt idx="180">
                  <c:v>19.08</c:v>
                </c:pt>
                <c:pt idx="181">
                  <c:v>20.08</c:v>
                </c:pt>
                <c:pt idx="182">
                  <c:v>21.08</c:v>
                </c:pt>
                <c:pt idx="183">
                  <c:v>22.08</c:v>
                </c:pt>
                <c:pt idx="184">
                  <c:v>23.08</c:v>
                </c:pt>
                <c:pt idx="185">
                  <c:v>24.08</c:v>
                </c:pt>
                <c:pt idx="186">
                  <c:v>25.08</c:v>
                </c:pt>
                <c:pt idx="187">
                  <c:v>26.08</c:v>
                </c:pt>
                <c:pt idx="188">
                  <c:v>27.08</c:v>
                </c:pt>
                <c:pt idx="189">
                  <c:v>28.08</c:v>
                </c:pt>
                <c:pt idx="190">
                  <c:v>29.08</c:v>
                </c:pt>
                <c:pt idx="191">
                  <c:v>30.08</c:v>
                </c:pt>
                <c:pt idx="192">
                  <c:v>31.08</c:v>
                </c:pt>
                <c:pt idx="193">
                  <c:v>01.09</c:v>
                </c:pt>
                <c:pt idx="194">
                  <c:v>02.09</c:v>
                </c:pt>
                <c:pt idx="195">
                  <c:v>03.09</c:v>
                </c:pt>
                <c:pt idx="196">
                  <c:v>04.09</c:v>
                </c:pt>
                <c:pt idx="197">
                  <c:v>05.09</c:v>
                </c:pt>
                <c:pt idx="198">
                  <c:v>06.09</c:v>
                </c:pt>
                <c:pt idx="199">
                  <c:v>07.09</c:v>
                </c:pt>
                <c:pt idx="200">
                  <c:v>08.09</c:v>
                </c:pt>
                <c:pt idx="201">
                  <c:v>09.09</c:v>
                </c:pt>
                <c:pt idx="202">
                  <c:v>10.09</c:v>
                </c:pt>
                <c:pt idx="203">
                  <c:v>11.09</c:v>
                </c:pt>
                <c:pt idx="204">
                  <c:v>12.09</c:v>
                </c:pt>
                <c:pt idx="205">
                  <c:v>13.09</c:v>
                </c:pt>
                <c:pt idx="206">
                  <c:v>14.09</c:v>
                </c:pt>
                <c:pt idx="207">
                  <c:v>15.09</c:v>
                </c:pt>
                <c:pt idx="208">
                  <c:v>16.09</c:v>
                </c:pt>
                <c:pt idx="209">
                  <c:v>17.09</c:v>
                </c:pt>
                <c:pt idx="210">
                  <c:v>18.09</c:v>
                </c:pt>
                <c:pt idx="211">
                  <c:v>19.09</c:v>
                </c:pt>
                <c:pt idx="212">
                  <c:v>20.09</c:v>
                </c:pt>
                <c:pt idx="213">
                  <c:v>21.09</c:v>
                </c:pt>
                <c:pt idx="214">
                  <c:v>22.09</c:v>
                </c:pt>
                <c:pt idx="215">
                  <c:v>23.09</c:v>
                </c:pt>
                <c:pt idx="216">
                  <c:v>24.09</c:v>
                </c:pt>
                <c:pt idx="217">
                  <c:v>25.09</c:v>
                </c:pt>
                <c:pt idx="218">
                  <c:v>26.09</c:v>
                </c:pt>
                <c:pt idx="219">
                  <c:v>27.09</c:v>
                </c:pt>
                <c:pt idx="220">
                  <c:v>28.09</c:v>
                </c:pt>
                <c:pt idx="221">
                  <c:v>29.09</c:v>
                </c:pt>
                <c:pt idx="222">
                  <c:v>30.09</c:v>
                </c:pt>
                <c:pt idx="223">
                  <c:v>01.10</c:v>
                </c:pt>
                <c:pt idx="224">
                  <c:v>02.10</c:v>
                </c:pt>
                <c:pt idx="225">
                  <c:v>03.10</c:v>
                </c:pt>
                <c:pt idx="226">
                  <c:v>04.10</c:v>
                </c:pt>
                <c:pt idx="227">
                  <c:v>05.10</c:v>
                </c:pt>
                <c:pt idx="228">
                  <c:v>06.10</c:v>
                </c:pt>
                <c:pt idx="229">
                  <c:v>07.10</c:v>
                </c:pt>
                <c:pt idx="230">
                  <c:v>08.10</c:v>
                </c:pt>
                <c:pt idx="231">
                  <c:v>09.10</c:v>
                </c:pt>
                <c:pt idx="232">
                  <c:v>10.10</c:v>
                </c:pt>
                <c:pt idx="233">
                  <c:v>11.10</c:v>
                </c:pt>
                <c:pt idx="234">
                  <c:v>12.10</c:v>
                </c:pt>
                <c:pt idx="235">
                  <c:v>13.10</c:v>
                </c:pt>
                <c:pt idx="236">
                  <c:v>14.10</c:v>
                </c:pt>
                <c:pt idx="237">
                  <c:v>15.10</c:v>
                </c:pt>
                <c:pt idx="238">
                  <c:v>16.10</c:v>
                </c:pt>
                <c:pt idx="239">
                  <c:v>17.10</c:v>
                </c:pt>
                <c:pt idx="240">
                  <c:v>18.10</c:v>
                </c:pt>
                <c:pt idx="241">
                  <c:v>19.10</c:v>
                </c:pt>
                <c:pt idx="242">
                  <c:v>20.10</c:v>
                </c:pt>
                <c:pt idx="243">
                  <c:v>21.10</c:v>
                </c:pt>
                <c:pt idx="244">
                  <c:v>22.10</c:v>
                </c:pt>
                <c:pt idx="245">
                  <c:v>23.10</c:v>
                </c:pt>
                <c:pt idx="246">
                  <c:v>24.10</c:v>
                </c:pt>
                <c:pt idx="247">
                  <c:v>25.10</c:v>
                </c:pt>
                <c:pt idx="248">
                  <c:v>26.10</c:v>
                </c:pt>
                <c:pt idx="249">
                  <c:v>27.10</c:v>
                </c:pt>
                <c:pt idx="250">
                  <c:v>28.10</c:v>
                </c:pt>
                <c:pt idx="251">
                  <c:v>29.10</c:v>
                </c:pt>
                <c:pt idx="252">
                  <c:v>30.10</c:v>
                </c:pt>
                <c:pt idx="253">
                  <c:v>31.10</c:v>
                </c:pt>
                <c:pt idx="254">
                  <c:v>01.11</c:v>
                </c:pt>
                <c:pt idx="255">
                  <c:v>02.11</c:v>
                </c:pt>
                <c:pt idx="256">
                  <c:v>03.11</c:v>
                </c:pt>
                <c:pt idx="257">
                  <c:v>04.11</c:v>
                </c:pt>
                <c:pt idx="258">
                  <c:v>05.11</c:v>
                </c:pt>
                <c:pt idx="259">
                  <c:v>06.11</c:v>
                </c:pt>
                <c:pt idx="260">
                  <c:v>07.11</c:v>
                </c:pt>
                <c:pt idx="261">
                  <c:v>08.11</c:v>
                </c:pt>
                <c:pt idx="262">
                  <c:v>09.11</c:v>
                </c:pt>
                <c:pt idx="263">
                  <c:v>10.11</c:v>
                </c:pt>
                <c:pt idx="264">
                  <c:v>11.11</c:v>
                </c:pt>
                <c:pt idx="265">
                  <c:v>12.11</c:v>
                </c:pt>
                <c:pt idx="266">
                  <c:v>13.11</c:v>
                </c:pt>
                <c:pt idx="267">
                  <c:v>14.11</c:v>
                </c:pt>
                <c:pt idx="268">
                  <c:v>15.11</c:v>
                </c:pt>
                <c:pt idx="269">
                  <c:v>16.11</c:v>
                </c:pt>
                <c:pt idx="270">
                  <c:v>17.11</c:v>
                </c:pt>
                <c:pt idx="271">
                  <c:v>18.11</c:v>
                </c:pt>
                <c:pt idx="272">
                  <c:v>19.11</c:v>
                </c:pt>
                <c:pt idx="273">
                  <c:v>20.11</c:v>
                </c:pt>
                <c:pt idx="274">
                  <c:v>21.11</c:v>
                </c:pt>
                <c:pt idx="275">
                  <c:v>22.11</c:v>
                </c:pt>
                <c:pt idx="276">
                  <c:v>23.11</c:v>
                </c:pt>
                <c:pt idx="277">
                  <c:v>24.11</c:v>
                </c:pt>
                <c:pt idx="278">
                  <c:v>25.11</c:v>
                </c:pt>
                <c:pt idx="279">
                  <c:v>26.11</c:v>
                </c:pt>
                <c:pt idx="280">
                  <c:v>27.11</c:v>
                </c:pt>
                <c:pt idx="281">
                  <c:v>28.11</c:v>
                </c:pt>
                <c:pt idx="282">
                  <c:v>29.11</c:v>
                </c:pt>
                <c:pt idx="283">
                  <c:v>30.11</c:v>
                </c:pt>
                <c:pt idx="284">
                  <c:v>01.12</c:v>
                </c:pt>
                <c:pt idx="285">
                  <c:v>02.12</c:v>
                </c:pt>
                <c:pt idx="286">
                  <c:v>03.12</c:v>
                </c:pt>
                <c:pt idx="287">
                  <c:v>04.12</c:v>
                </c:pt>
                <c:pt idx="288">
                  <c:v>05.12</c:v>
                </c:pt>
                <c:pt idx="289">
                  <c:v>06.12</c:v>
                </c:pt>
                <c:pt idx="290">
                  <c:v>07.12</c:v>
                </c:pt>
                <c:pt idx="291">
                  <c:v>08.12</c:v>
                </c:pt>
                <c:pt idx="292">
                  <c:v>09.12</c:v>
                </c:pt>
                <c:pt idx="293">
                  <c:v>10.12</c:v>
                </c:pt>
                <c:pt idx="294">
                  <c:v>11.12</c:v>
                </c:pt>
                <c:pt idx="295">
                  <c:v>12.12</c:v>
                </c:pt>
                <c:pt idx="296">
                  <c:v>13.12</c:v>
                </c:pt>
                <c:pt idx="297">
                  <c:v>14.12</c:v>
                </c:pt>
                <c:pt idx="298">
                  <c:v>15.12</c:v>
                </c:pt>
                <c:pt idx="299">
                  <c:v>16.12</c:v>
                </c:pt>
                <c:pt idx="300">
                  <c:v>17.12</c:v>
                </c:pt>
                <c:pt idx="301">
                  <c:v>18.12</c:v>
                </c:pt>
                <c:pt idx="302">
                  <c:v>19.12</c:v>
                </c:pt>
                <c:pt idx="303">
                  <c:v>20.12</c:v>
                </c:pt>
                <c:pt idx="304">
                  <c:v>21.12</c:v>
                </c:pt>
                <c:pt idx="305">
                  <c:v>22.12</c:v>
                </c:pt>
                <c:pt idx="306">
                  <c:v>23.12</c:v>
                </c:pt>
                <c:pt idx="307">
                  <c:v>24.12</c:v>
                </c:pt>
                <c:pt idx="308">
                  <c:v>25.12</c:v>
                </c:pt>
                <c:pt idx="309">
                  <c:v>26.12</c:v>
                </c:pt>
                <c:pt idx="310">
                  <c:v>27.12</c:v>
                </c:pt>
                <c:pt idx="311">
                  <c:v>28.12</c:v>
                </c:pt>
                <c:pt idx="312">
                  <c:v>29.12</c:v>
                </c:pt>
                <c:pt idx="313">
                  <c:v>30.12</c:v>
                </c:pt>
                <c:pt idx="314">
                  <c:v>31.12</c:v>
                </c:pt>
                <c:pt idx="315">
                  <c:v>01.01</c:v>
                </c:pt>
                <c:pt idx="316">
                  <c:v>02.01</c:v>
                </c:pt>
                <c:pt idx="317">
                  <c:v>03.01</c:v>
                </c:pt>
                <c:pt idx="318">
                  <c:v>04.01</c:v>
                </c:pt>
                <c:pt idx="319">
                  <c:v>05.01</c:v>
                </c:pt>
                <c:pt idx="320">
                  <c:v>06.01</c:v>
                </c:pt>
                <c:pt idx="321">
                  <c:v>07.01</c:v>
                </c:pt>
                <c:pt idx="322">
                  <c:v>08.01</c:v>
                </c:pt>
                <c:pt idx="323">
                  <c:v>09.01</c:v>
                </c:pt>
                <c:pt idx="324">
                  <c:v>10.01</c:v>
                </c:pt>
                <c:pt idx="325">
                  <c:v>11.01</c:v>
                </c:pt>
                <c:pt idx="326">
                  <c:v>12.01</c:v>
                </c:pt>
                <c:pt idx="327">
                  <c:v>13.01</c:v>
                </c:pt>
                <c:pt idx="328">
                  <c:v>14.01</c:v>
                </c:pt>
                <c:pt idx="329">
                  <c:v>15.01</c:v>
                </c:pt>
                <c:pt idx="330">
                  <c:v>16.01</c:v>
                </c:pt>
                <c:pt idx="331">
                  <c:v>17.01</c:v>
                </c:pt>
                <c:pt idx="332">
                  <c:v>18.01</c:v>
                </c:pt>
                <c:pt idx="333">
                  <c:v>19.01</c:v>
                </c:pt>
                <c:pt idx="334">
                  <c:v>20.01</c:v>
                </c:pt>
                <c:pt idx="335">
                  <c:v>21.01</c:v>
                </c:pt>
                <c:pt idx="336">
                  <c:v>22.01</c:v>
                </c:pt>
                <c:pt idx="337">
                  <c:v>23.01</c:v>
                </c:pt>
                <c:pt idx="338">
                  <c:v>24.01</c:v>
                </c:pt>
                <c:pt idx="339">
                  <c:v>25.01</c:v>
                </c:pt>
                <c:pt idx="340">
                  <c:v>26.01</c:v>
                </c:pt>
                <c:pt idx="341">
                  <c:v>27.01</c:v>
                </c:pt>
                <c:pt idx="342">
                  <c:v>28.01</c:v>
                </c:pt>
                <c:pt idx="343">
                  <c:v>29.01</c:v>
                </c:pt>
                <c:pt idx="344">
                  <c:v>30.01</c:v>
                </c:pt>
                <c:pt idx="345">
                  <c:v>31.01</c:v>
                </c:pt>
                <c:pt idx="346">
                  <c:v>01.02</c:v>
                </c:pt>
                <c:pt idx="347">
                  <c:v>02.02</c:v>
                </c:pt>
                <c:pt idx="348">
                  <c:v>03.02</c:v>
                </c:pt>
                <c:pt idx="349">
                  <c:v>04.02</c:v>
                </c:pt>
                <c:pt idx="350">
                  <c:v>05.02</c:v>
                </c:pt>
                <c:pt idx="351">
                  <c:v>06.02</c:v>
                </c:pt>
                <c:pt idx="352">
                  <c:v>07.02</c:v>
                </c:pt>
                <c:pt idx="353">
                  <c:v>08.02</c:v>
                </c:pt>
                <c:pt idx="354">
                  <c:v>09.02</c:v>
                </c:pt>
                <c:pt idx="355">
                  <c:v>10.02</c:v>
                </c:pt>
                <c:pt idx="356">
                  <c:v>11.02</c:v>
                </c:pt>
                <c:pt idx="357">
                  <c:v>12.02</c:v>
                </c:pt>
                <c:pt idx="358">
                  <c:v>13.02</c:v>
                </c:pt>
                <c:pt idx="359">
                  <c:v>14.02</c:v>
                </c:pt>
                <c:pt idx="360">
                  <c:v>15.02</c:v>
                </c:pt>
                <c:pt idx="361">
                  <c:v>16.02</c:v>
                </c:pt>
                <c:pt idx="362">
                  <c:v>17.02</c:v>
                </c:pt>
                <c:pt idx="363">
                  <c:v>18.02</c:v>
                </c:pt>
                <c:pt idx="364">
                  <c:v>19.02</c:v>
                </c:pt>
                <c:pt idx="365">
                  <c:v>20.02</c:v>
                </c:pt>
                <c:pt idx="366">
                  <c:v>21.02</c:v>
                </c:pt>
                <c:pt idx="367">
                  <c:v>22.02</c:v>
                </c:pt>
                <c:pt idx="368">
                  <c:v>23.02</c:v>
                </c:pt>
                <c:pt idx="369">
                  <c:v>24.02</c:v>
                </c:pt>
                <c:pt idx="370">
                  <c:v>25.02</c:v>
                </c:pt>
                <c:pt idx="371">
                  <c:v>26.02</c:v>
                </c:pt>
                <c:pt idx="372">
                  <c:v>27.02</c:v>
                </c:pt>
                <c:pt idx="373">
                  <c:v>28.02</c:v>
                </c:pt>
                <c:pt idx="374">
                  <c:v>01.03</c:v>
                </c:pt>
                <c:pt idx="375">
                  <c:v>02.03</c:v>
                </c:pt>
                <c:pt idx="376">
                  <c:v>03.03</c:v>
                </c:pt>
                <c:pt idx="377">
                  <c:v>04.03</c:v>
                </c:pt>
                <c:pt idx="378">
                  <c:v>05.03</c:v>
                </c:pt>
                <c:pt idx="379">
                  <c:v>06.03</c:v>
                </c:pt>
                <c:pt idx="380">
                  <c:v>07.03</c:v>
                </c:pt>
                <c:pt idx="381">
                  <c:v>08.03</c:v>
                </c:pt>
                <c:pt idx="382">
                  <c:v>09.03</c:v>
                </c:pt>
                <c:pt idx="383">
                  <c:v>10.03</c:v>
                </c:pt>
                <c:pt idx="384">
                  <c:v>11.03</c:v>
                </c:pt>
                <c:pt idx="385">
                  <c:v>12.03</c:v>
                </c:pt>
                <c:pt idx="386">
                  <c:v>13.03</c:v>
                </c:pt>
                <c:pt idx="387">
                  <c:v>14.03</c:v>
                </c:pt>
                <c:pt idx="388">
                  <c:v>15.03</c:v>
                </c:pt>
                <c:pt idx="389">
                  <c:v>16.03</c:v>
                </c:pt>
                <c:pt idx="390">
                  <c:v>17.03</c:v>
                </c:pt>
                <c:pt idx="391">
                  <c:v>18.03</c:v>
                </c:pt>
                <c:pt idx="392">
                  <c:v>19.03</c:v>
                </c:pt>
                <c:pt idx="393">
                  <c:v>20.03</c:v>
                </c:pt>
                <c:pt idx="394">
                  <c:v>21.03</c:v>
                </c:pt>
                <c:pt idx="395">
                  <c:v>22.03</c:v>
                </c:pt>
                <c:pt idx="396">
                  <c:v>23.03</c:v>
                </c:pt>
                <c:pt idx="397">
                  <c:v>24.03</c:v>
                </c:pt>
                <c:pt idx="398">
                  <c:v>25.03</c:v>
                </c:pt>
                <c:pt idx="399">
                  <c:v>26.03</c:v>
                </c:pt>
                <c:pt idx="400">
                  <c:v>27.03</c:v>
                </c:pt>
                <c:pt idx="401">
                  <c:v>28.03</c:v>
                </c:pt>
                <c:pt idx="402">
                  <c:v>29.03</c:v>
                </c:pt>
                <c:pt idx="403">
                  <c:v>30.03</c:v>
                </c:pt>
                <c:pt idx="404">
                  <c:v>31.03</c:v>
                </c:pt>
                <c:pt idx="405">
                  <c:v>01.04</c:v>
                </c:pt>
                <c:pt idx="406">
                  <c:v>02.04</c:v>
                </c:pt>
                <c:pt idx="407">
                  <c:v>03.04</c:v>
                </c:pt>
                <c:pt idx="408">
                  <c:v>04.04</c:v>
                </c:pt>
                <c:pt idx="409">
                  <c:v>05.04</c:v>
                </c:pt>
                <c:pt idx="410">
                  <c:v>06.04</c:v>
                </c:pt>
                <c:pt idx="411">
                  <c:v>07.04</c:v>
                </c:pt>
                <c:pt idx="412">
                  <c:v>08.04</c:v>
                </c:pt>
                <c:pt idx="413">
                  <c:v>09.04</c:v>
                </c:pt>
                <c:pt idx="414">
                  <c:v>10.04</c:v>
                </c:pt>
                <c:pt idx="415">
                  <c:v>11.04</c:v>
                </c:pt>
                <c:pt idx="416">
                  <c:v>12.04</c:v>
                </c:pt>
                <c:pt idx="417">
                  <c:v>13.04</c:v>
                </c:pt>
                <c:pt idx="418">
                  <c:v>14.04</c:v>
                </c:pt>
                <c:pt idx="419">
                  <c:v>15.04</c:v>
                </c:pt>
                <c:pt idx="420">
                  <c:v>16.04</c:v>
                </c:pt>
                <c:pt idx="421">
                  <c:v>17.04</c:v>
                </c:pt>
                <c:pt idx="422">
                  <c:v>18.04</c:v>
                </c:pt>
                <c:pt idx="423">
                  <c:v>19.04</c:v>
                </c:pt>
                <c:pt idx="424">
                  <c:v>20.04</c:v>
                </c:pt>
                <c:pt idx="425">
                  <c:v>21.04</c:v>
                </c:pt>
                <c:pt idx="426">
                  <c:v>22.04</c:v>
                </c:pt>
                <c:pt idx="427">
                  <c:v>23.04</c:v>
                </c:pt>
                <c:pt idx="428">
                  <c:v>24.04</c:v>
                </c:pt>
                <c:pt idx="429">
                  <c:v>25.04</c:v>
                </c:pt>
                <c:pt idx="430">
                  <c:v>26.04</c:v>
                </c:pt>
                <c:pt idx="431">
                  <c:v>27.04</c:v>
                </c:pt>
                <c:pt idx="432">
                  <c:v>28.04</c:v>
                </c:pt>
                <c:pt idx="433">
                  <c:v>29.04</c:v>
                </c:pt>
                <c:pt idx="434">
                  <c:v>30.04</c:v>
                </c:pt>
                <c:pt idx="435">
                  <c:v>01.05</c:v>
                </c:pt>
                <c:pt idx="436">
                  <c:v>02.05</c:v>
                </c:pt>
                <c:pt idx="437">
                  <c:v>03.05</c:v>
                </c:pt>
                <c:pt idx="438">
                  <c:v>04.05</c:v>
                </c:pt>
                <c:pt idx="439">
                  <c:v>05.05</c:v>
                </c:pt>
                <c:pt idx="440">
                  <c:v>06.05</c:v>
                </c:pt>
                <c:pt idx="441">
                  <c:v>07.05</c:v>
                </c:pt>
                <c:pt idx="442">
                  <c:v>08.05</c:v>
                </c:pt>
                <c:pt idx="443">
                  <c:v>09.05</c:v>
                </c:pt>
                <c:pt idx="444">
                  <c:v>10.05</c:v>
                </c:pt>
                <c:pt idx="445">
                  <c:v>11.05</c:v>
                </c:pt>
                <c:pt idx="446">
                  <c:v>12.05</c:v>
                </c:pt>
                <c:pt idx="447">
                  <c:v>13.05</c:v>
                </c:pt>
                <c:pt idx="448">
                  <c:v>14.05</c:v>
                </c:pt>
                <c:pt idx="449">
                  <c:v>15.05</c:v>
                </c:pt>
                <c:pt idx="450">
                  <c:v>16.05</c:v>
                </c:pt>
                <c:pt idx="451">
                  <c:v>17.05</c:v>
                </c:pt>
                <c:pt idx="452">
                  <c:v>18.05</c:v>
                </c:pt>
                <c:pt idx="453">
                  <c:v>19.05</c:v>
                </c:pt>
                <c:pt idx="454">
                  <c:v>20.05</c:v>
                </c:pt>
                <c:pt idx="455">
                  <c:v>21.05</c:v>
                </c:pt>
                <c:pt idx="456">
                  <c:v>22.05</c:v>
                </c:pt>
                <c:pt idx="457">
                  <c:v>23.05</c:v>
                </c:pt>
                <c:pt idx="458">
                  <c:v>24.05</c:v>
                </c:pt>
                <c:pt idx="459">
                  <c:v>25.05</c:v>
                </c:pt>
                <c:pt idx="460">
                  <c:v>26.05</c:v>
                </c:pt>
                <c:pt idx="461">
                  <c:v>27.05</c:v>
                </c:pt>
                <c:pt idx="462">
                  <c:v>28.05</c:v>
                </c:pt>
                <c:pt idx="463">
                  <c:v>29.05</c:v>
                </c:pt>
                <c:pt idx="464">
                  <c:v>30.05</c:v>
                </c:pt>
                <c:pt idx="465">
                  <c:v>31.05</c:v>
                </c:pt>
                <c:pt idx="466">
                  <c:v>01.06</c:v>
                </c:pt>
                <c:pt idx="467">
                  <c:v>02.06</c:v>
                </c:pt>
                <c:pt idx="468">
                  <c:v>03.06</c:v>
                </c:pt>
                <c:pt idx="469">
                  <c:v>04.06</c:v>
                </c:pt>
                <c:pt idx="470">
                  <c:v>05.06</c:v>
                </c:pt>
                <c:pt idx="471">
                  <c:v>06.06</c:v>
                </c:pt>
                <c:pt idx="472">
                  <c:v>07.06</c:v>
                </c:pt>
                <c:pt idx="473">
                  <c:v>08.06</c:v>
                </c:pt>
                <c:pt idx="474">
                  <c:v>09.06</c:v>
                </c:pt>
                <c:pt idx="475">
                  <c:v>10.06</c:v>
                </c:pt>
                <c:pt idx="476">
                  <c:v>11.06</c:v>
                </c:pt>
                <c:pt idx="477">
                  <c:v>12.06</c:v>
                </c:pt>
                <c:pt idx="478">
                  <c:v>13.06</c:v>
                </c:pt>
                <c:pt idx="479">
                  <c:v>14.06</c:v>
                </c:pt>
                <c:pt idx="480">
                  <c:v>15.06</c:v>
                </c:pt>
                <c:pt idx="481">
                  <c:v>16.06</c:v>
                </c:pt>
                <c:pt idx="482">
                  <c:v>17.06</c:v>
                </c:pt>
                <c:pt idx="483">
                  <c:v>18.06</c:v>
                </c:pt>
                <c:pt idx="484">
                  <c:v>19.06</c:v>
                </c:pt>
                <c:pt idx="485">
                  <c:v>20.06</c:v>
                </c:pt>
                <c:pt idx="486">
                  <c:v>21.06</c:v>
                </c:pt>
                <c:pt idx="487">
                  <c:v>22.06</c:v>
                </c:pt>
                <c:pt idx="488">
                  <c:v>23.06</c:v>
                </c:pt>
                <c:pt idx="489">
                  <c:v>24.06</c:v>
                </c:pt>
                <c:pt idx="490">
                  <c:v>25.06</c:v>
                </c:pt>
                <c:pt idx="491">
                  <c:v>26.06</c:v>
                </c:pt>
                <c:pt idx="492">
                  <c:v>27.06</c:v>
                </c:pt>
                <c:pt idx="493">
                  <c:v>28.06</c:v>
                </c:pt>
                <c:pt idx="494">
                  <c:v>29.06</c:v>
                </c:pt>
                <c:pt idx="495">
                  <c:v>30.06</c:v>
                </c:pt>
                <c:pt idx="496">
                  <c:v>01.07</c:v>
                </c:pt>
                <c:pt idx="497">
                  <c:v>02.07</c:v>
                </c:pt>
                <c:pt idx="498">
                  <c:v>03.07</c:v>
                </c:pt>
                <c:pt idx="499">
                  <c:v>04.07</c:v>
                </c:pt>
                <c:pt idx="500">
                  <c:v>05.07</c:v>
                </c:pt>
                <c:pt idx="501">
                  <c:v>06.07</c:v>
                </c:pt>
                <c:pt idx="502">
                  <c:v>07.07</c:v>
                </c:pt>
                <c:pt idx="503">
                  <c:v>08.07</c:v>
                </c:pt>
                <c:pt idx="504">
                  <c:v>09.07</c:v>
                </c:pt>
                <c:pt idx="505">
                  <c:v>10.07</c:v>
                </c:pt>
                <c:pt idx="506">
                  <c:v>11.07</c:v>
                </c:pt>
                <c:pt idx="507">
                  <c:v>12.07</c:v>
                </c:pt>
                <c:pt idx="508">
                  <c:v>13.07</c:v>
                </c:pt>
                <c:pt idx="509">
                  <c:v>14.07</c:v>
                </c:pt>
                <c:pt idx="510">
                  <c:v>15.07</c:v>
                </c:pt>
                <c:pt idx="511">
                  <c:v>16.07</c:v>
                </c:pt>
                <c:pt idx="512">
                  <c:v>17.07</c:v>
                </c:pt>
                <c:pt idx="513">
                  <c:v>18.07</c:v>
                </c:pt>
                <c:pt idx="514">
                  <c:v>19.07</c:v>
                </c:pt>
                <c:pt idx="515">
                  <c:v>20.07</c:v>
                </c:pt>
                <c:pt idx="516">
                  <c:v>21.07</c:v>
                </c:pt>
                <c:pt idx="517">
                  <c:v>22.07</c:v>
                </c:pt>
                <c:pt idx="518">
                  <c:v>23.07</c:v>
                </c:pt>
                <c:pt idx="519">
                  <c:v>24.07</c:v>
                </c:pt>
                <c:pt idx="520">
                  <c:v>25.07</c:v>
                </c:pt>
                <c:pt idx="521">
                  <c:v>26.07</c:v>
                </c:pt>
                <c:pt idx="522">
                  <c:v>27.07</c:v>
                </c:pt>
                <c:pt idx="523">
                  <c:v>28.07</c:v>
                </c:pt>
                <c:pt idx="524">
                  <c:v>29.07</c:v>
                </c:pt>
                <c:pt idx="525">
                  <c:v>30.07</c:v>
                </c:pt>
                <c:pt idx="526">
                  <c:v>31.07</c:v>
                </c:pt>
                <c:pt idx="527">
                  <c:v>01.08</c:v>
                </c:pt>
                <c:pt idx="528">
                  <c:v>02.08</c:v>
                </c:pt>
                <c:pt idx="529">
                  <c:v>03.08</c:v>
                </c:pt>
                <c:pt idx="530">
                  <c:v>04.08</c:v>
                </c:pt>
                <c:pt idx="531">
                  <c:v>05.08</c:v>
                </c:pt>
                <c:pt idx="532">
                  <c:v>06.08</c:v>
                </c:pt>
                <c:pt idx="533">
                  <c:v>07.08</c:v>
                </c:pt>
                <c:pt idx="534">
                  <c:v>08.08</c:v>
                </c:pt>
                <c:pt idx="535">
                  <c:v>09.08</c:v>
                </c:pt>
                <c:pt idx="536">
                  <c:v>10.08</c:v>
                </c:pt>
                <c:pt idx="537">
                  <c:v>11.08</c:v>
                </c:pt>
                <c:pt idx="538">
                  <c:v>12.08</c:v>
                </c:pt>
                <c:pt idx="539">
                  <c:v>13.08</c:v>
                </c:pt>
                <c:pt idx="540">
                  <c:v>14.08</c:v>
                </c:pt>
                <c:pt idx="541">
                  <c:v>15.08</c:v>
                </c:pt>
                <c:pt idx="542">
                  <c:v>16.08</c:v>
                </c:pt>
                <c:pt idx="543">
                  <c:v>17.08</c:v>
                </c:pt>
                <c:pt idx="544">
                  <c:v>18.08</c:v>
                </c:pt>
                <c:pt idx="545">
                  <c:v>19.08</c:v>
                </c:pt>
                <c:pt idx="546">
                  <c:v>20.08</c:v>
                </c:pt>
                <c:pt idx="547">
                  <c:v>21.08</c:v>
                </c:pt>
                <c:pt idx="548">
                  <c:v>22.08</c:v>
                </c:pt>
                <c:pt idx="549">
                  <c:v>23.08</c:v>
                </c:pt>
                <c:pt idx="550">
                  <c:v>24.08</c:v>
                </c:pt>
                <c:pt idx="551">
                  <c:v>25.08</c:v>
                </c:pt>
                <c:pt idx="552">
                  <c:v>26.08</c:v>
                </c:pt>
                <c:pt idx="553">
                  <c:v>27.08</c:v>
                </c:pt>
                <c:pt idx="554">
                  <c:v>28.08</c:v>
                </c:pt>
                <c:pt idx="555">
                  <c:v>29.08</c:v>
                </c:pt>
                <c:pt idx="556">
                  <c:v>30.08</c:v>
                </c:pt>
                <c:pt idx="557">
                  <c:v>31.08</c:v>
                </c:pt>
                <c:pt idx="558">
                  <c:v>01.09</c:v>
                </c:pt>
                <c:pt idx="559">
                  <c:v>02.09</c:v>
                </c:pt>
                <c:pt idx="560">
                  <c:v>03.09</c:v>
                </c:pt>
                <c:pt idx="561">
                  <c:v>04.09</c:v>
                </c:pt>
                <c:pt idx="562">
                  <c:v>05.09</c:v>
                </c:pt>
                <c:pt idx="563">
                  <c:v>06.09</c:v>
                </c:pt>
                <c:pt idx="564">
                  <c:v>07.09</c:v>
                </c:pt>
                <c:pt idx="565">
                  <c:v>08.09</c:v>
                </c:pt>
                <c:pt idx="566">
                  <c:v>09.09</c:v>
                </c:pt>
                <c:pt idx="567">
                  <c:v>10.09</c:v>
                </c:pt>
                <c:pt idx="568">
                  <c:v>11.09</c:v>
                </c:pt>
                <c:pt idx="569">
                  <c:v>12.09</c:v>
                </c:pt>
                <c:pt idx="570">
                  <c:v>13.09</c:v>
                </c:pt>
                <c:pt idx="571">
                  <c:v>14.09</c:v>
                </c:pt>
                <c:pt idx="572">
                  <c:v>15.09</c:v>
                </c:pt>
                <c:pt idx="573">
                  <c:v>16.09</c:v>
                </c:pt>
                <c:pt idx="574">
                  <c:v>17.09</c:v>
                </c:pt>
                <c:pt idx="575">
                  <c:v>18.09</c:v>
                </c:pt>
                <c:pt idx="576">
                  <c:v>19.09</c:v>
                </c:pt>
                <c:pt idx="577">
                  <c:v>20.09</c:v>
                </c:pt>
                <c:pt idx="578">
                  <c:v>21.09</c:v>
                </c:pt>
                <c:pt idx="579">
                  <c:v>22.09</c:v>
                </c:pt>
                <c:pt idx="580">
                  <c:v>23.09</c:v>
                </c:pt>
                <c:pt idx="581">
                  <c:v>24.09</c:v>
                </c:pt>
                <c:pt idx="582">
                  <c:v>25.09</c:v>
                </c:pt>
                <c:pt idx="583">
                  <c:v>26.09</c:v>
                </c:pt>
                <c:pt idx="584">
                  <c:v>27.09</c:v>
                </c:pt>
                <c:pt idx="585">
                  <c:v>28.09</c:v>
                </c:pt>
                <c:pt idx="586">
                  <c:v>29.09</c:v>
                </c:pt>
                <c:pt idx="587">
                  <c:v>30.09</c:v>
                </c:pt>
                <c:pt idx="588">
                  <c:v>01.10</c:v>
                </c:pt>
                <c:pt idx="589">
                  <c:v>02.10</c:v>
                </c:pt>
                <c:pt idx="590">
                  <c:v>03.10</c:v>
                </c:pt>
                <c:pt idx="591">
                  <c:v>04.10</c:v>
                </c:pt>
                <c:pt idx="592">
                  <c:v>05.10</c:v>
                </c:pt>
                <c:pt idx="593">
                  <c:v>06.10</c:v>
                </c:pt>
                <c:pt idx="594">
                  <c:v>07.10</c:v>
                </c:pt>
                <c:pt idx="595">
                  <c:v>08.10</c:v>
                </c:pt>
                <c:pt idx="596">
                  <c:v>09.10</c:v>
                </c:pt>
                <c:pt idx="597">
                  <c:v>10.10</c:v>
                </c:pt>
                <c:pt idx="598">
                  <c:v>11.10</c:v>
                </c:pt>
                <c:pt idx="599">
                  <c:v>12.10</c:v>
                </c:pt>
                <c:pt idx="600">
                  <c:v>13.10</c:v>
                </c:pt>
                <c:pt idx="601">
                  <c:v>14.10</c:v>
                </c:pt>
                <c:pt idx="602">
                  <c:v>15.10</c:v>
                </c:pt>
                <c:pt idx="603">
                  <c:v>16.10</c:v>
                </c:pt>
                <c:pt idx="604">
                  <c:v>17.10</c:v>
                </c:pt>
                <c:pt idx="605">
                  <c:v>18.10</c:v>
                </c:pt>
                <c:pt idx="606">
                  <c:v>19.10</c:v>
                </c:pt>
                <c:pt idx="607">
                  <c:v>20.10</c:v>
                </c:pt>
                <c:pt idx="608">
                  <c:v>21.10</c:v>
                </c:pt>
                <c:pt idx="609">
                  <c:v>22.10</c:v>
                </c:pt>
                <c:pt idx="610">
                  <c:v>23.10</c:v>
                </c:pt>
                <c:pt idx="611">
                  <c:v>24.10</c:v>
                </c:pt>
                <c:pt idx="612">
                  <c:v>25.10</c:v>
                </c:pt>
                <c:pt idx="613">
                  <c:v>26.10</c:v>
                </c:pt>
                <c:pt idx="614">
                  <c:v>27.10</c:v>
                </c:pt>
                <c:pt idx="615">
                  <c:v>28.10</c:v>
                </c:pt>
                <c:pt idx="616">
                  <c:v>29.10</c:v>
                </c:pt>
                <c:pt idx="617">
                  <c:v>30.10</c:v>
                </c:pt>
                <c:pt idx="618">
                  <c:v>31.10</c:v>
                </c:pt>
                <c:pt idx="619">
                  <c:v>01.11</c:v>
                </c:pt>
                <c:pt idx="620">
                  <c:v>02.11</c:v>
                </c:pt>
                <c:pt idx="621">
                  <c:v>03.11</c:v>
                </c:pt>
                <c:pt idx="622">
                  <c:v>04.11</c:v>
                </c:pt>
                <c:pt idx="623">
                  <c:v>05.11</c:v>
                </c:pt>
                <c:pt idx="624">
                  <c:v>06.11</c:v>
                </c:pt>
                <c:pt idx="625">
                  <c:v>07.11</c:v>
                </c:pt>
                <c:pt idx="626">
                  <c:v>08.11</c:v>
                </c:pt>
                <c:pt idx="627">
                  <c:v>09.11</c:v>
                </c:pt>
                <c:pt idx="628">
                  <c:v>10.11</c:v>
                </c:pt>
                <c:pt idx="629">
                  <c:v>11.11</c:v>
                </c:pt>
                <c:pt idx="630">
                  <c:v>12.11</c:v>
                </c:pt>
                <c:pt idx="631">
                  <c:v>13.11</c:v>
                </c:pt>
                <c:pt idx="632">
                  <c:v>14.11</c:v>
                </c:pt>
                <c:pt idx="633">
                  <c:v>15.11</c:v>
                </c:pt>
                <c:pt idx="634">
                  <c:v>16.11</c:v>
                </c:pt>
                <c:pt idx="635">
                  <c:v>17.11</c:v>
                </c:pt>
                <c:pt idx="636">
                  <c:v>18.11</c:v>
                </c:pt>
                <c:pt idx="637">
                  <c:v>19.11</c:v>
                </c:pt>
                <c:pt idx="638">
                  <c:v>20.11</c:v>
                </c:pt>
                <c:pt idx="639">
                  <c:v>21.11</c:v>
                </c:pt>
                <c:pt idx="640">
                  <c:v>22.11</c:v>
                </c:pt>
                <c:pt idx="641">
                  <c:v>23.11</c:v>
                </c:pt>
                <c:pt idx="642">
                  <c:v>24.11</c:v>
                </c:pt>
                <c:pt idx="643">
                  <c:v>25.11</c:v>
                </c:pt>
                <c:pt idx="644">
                  <c:v>26.11</c:v>
                </c:pt>
                <c:pt idx="645">
                  <c:v>27.11</c:v>
                </c:pt>
                <c:pt idx="646">
                  <c:v>28.11</c:v>
                </c:pt>
                <c:pt idx="647">
                  <c:v>29.11</c:v>
                </c:pt>
                <c:pt idx="648">
                  <c:v>30.11</c:v>
                </c:pt>
                <c:pt idx="649">
                  <c:v>01.12</c:v>
                </c:pt>
                <c:pt idx="650">
                  <c:v>02.12</c:v>
                </c:pt>
                <c:pt idx="651">
                  <c:v>03.12</c:v>
                </c:pt>
                <c:pt idx="652">
                  <c:v>04.12</c:v>
                </c:pt>
                <c:pt idx="653">
                  <c:v>05.12</c:v>
                </c:pt>
                <c:pt idx="654">
                  <c:v>06.12</c:v>
                </c:pt>
                <c:pt idx="655">
                  <c:v>07.12</c:v>
                </c:pt>
                <c:pt idx="656">
                  <c:v>08.12</c:v>
                </c:pt>
                <c:pt idx="657">
                  <c:v>09.12</c:v>
                </c:pt>
                <c:pt idx="658">
                  <c:v>10.12</c:v>
                </c:pt>
                <c:pt idx="659">
                  <c:v>11.12</c:v>
                </c:pt>
                <c:pt idx="660">
                  <c:v>12.12</c:v>
                </c:pt>
                <c:pt idx="661">
                  <c:v>13.12</c:v>
                </c:pt>
                <c:pt idx="662">
                  <c:v>14.12</c:v>
                </c:pt>
                <c:pt idx="663">
                  <c:v>15.12</c:v>
                </c:pt>
                <c:pt idx="664">
                  <c:v>16.12</c:v>
                </c:pt>
                <c:pt idx="665">
                  <c:v>17.12</c:v>
                </c:pt>
                <c:pt idx="666">
                  <c:v>18.12</c:v>
                </c:pt>
                <c:pt idx="667">
                  <c:v>19.12</c:v>
                </c:pt>
                <c:pt idx="668">
                  <c:v>20.12</c:v>
                </c:pt>
                <c:pt idx="669">
                  <c:v>21.12</c:v>
                </c:pt>
                <c:pt idx="670">
                  <c:v>22.12</c:v>
                </c:pt>
                <c:pt idx="671">
                  <c:v>23.12</c:v>
                </c:pt>
                <c:pt idx="672">
                  <c:v>24.12</c:v>
                </c:pt>
                <c:pt idx="673">
                  <c:v>25.12</c:v>
                </c:pt>
                <c:pt idx="674">
                  <c:v>26.12</c:v>
                </c:pt>
                <c:pt idx="675">
                  <c:v>27.12</c:v>
                </c:pt>
                <c:pt idx="676">
                  <c:v>28.12</c:v>
                </c:pt>
                <c:pt idx="677">
                  <c:v>29.12</c:v>
                </c:pt>
                <c:pt idx="678">
                  <c:v>30.12</c:v>
                </c:pt>
                <c:pt idx="679">
                  <c:v>31.12</c:v>
                </c:pt>
                <c:pt idx="680">
                  <c:v>01.01</c:v>
                </c:pt>
                <c:pt idx="681">
                  <c:v>02.01</c:v>
                </c:pt>
                <c:pt idx="682">
                  <c:v>03.01</c:v>
                </c:pt>
                <c:pt idx="683">
                  <c:v>04.01</c:v>
                </c:pt>
                <c:pt idx="684">
                  <c:v>05.01</c:v>
                </c:pt>
                <c:pt idx="685">
                  <c:v>06.01</c:v>
                </c:pt>
                <c:pt idx="686">
                  <c:v>07.01</c:v>
                </c:pt>
                <c:pt idx="687">
                  <c:v>08.01</c:v>
                </c:pt>
                <c:pt idx="688">
                  <c:v>09.01</c:v>
                </c:pt>
                <c:pt idx="689">
                  <c:v>10.01</c:v>
                </c:pt>
                <c:pt idx="690">
                  <c:v>11.01</c:v>
                </c:pt>
                <c:pt idx="691">
                  <c:v>12.01</c:v>
                </c:pt>
                <c:pt idx="692">
                  <c:v>13.01</c:v>
                </c:pt>
                <c:pt idx="693">
                  <c:v>14.01</c:v>
                </c:pt>
                <c:pt idx="694">
                  <c:v>15.01</c:v>
                </c:pt>
                <c:pt idx="695">
                  <c:v>16.01</c:v>
                </c:pt>
                <c:pt idx="696">
                  <c:v>17.01</c:v>
                </c:pt>
                <c:pt idx="697">
                  <c:v>18.01</c:v>
                </c:pt>
                <c:pt idx="698">
                  <c:v>19.01</c:v>
                </c:pt>
                <c:pt idx="699">
                  <c:v>20.01</c:v>
                </c:pt>
                <c:pt idx="700">
                  <c:v>21.01</c:v>
                </c:pt>
                <c:pt idx="701">
                  <c:v>22.01</c:v>
                </c:pt>
                <c:pt idx="702">
                  <c:v>23.01</c:v>
                </c:pt>
                <c:pt idx="703">
                  <c:v>24.01</c:v>
                </c:pt>
                <c:pt idx="704">
                  <c:v>25.01</c:v>
                </c:pt>
                <c:pt idx="705">
                  <c:v>26.01</c:v>
                </c:pt>
                <c:pt idx="706">
                  <c:v>27.01</c:v>
                </c:pt>
                <c:pt idx="707">
                  <c:v>28.01</c:v>
                </c:pt>
                <c:pt idx="708">
                  <c:v>29.01</c:v>
                </c:pt>
                <c:pt idx="709">
                  <c:v>30.01</c:v>
                </c:pt>
                <c:pt idx="710">
                  <c:v>31.01</c:v>
                </c:pt>
                <c:pt idx="711">
                  <c:v>01.02</c:v>
                </c:pt>
                <c:pt idx="712">
                  <c:v>02.02</c:v>
                </c:pt>
                <c:pt idx="713">
                  <c:v>03.02</c:v>
                </c:pt>
                <c:pt idx="714">
                  <c:v>04.02</c:v>
                </c:pt>
                <c:pt idx="715">
                  <c:v>05.02</c:v>
                </c:pt>
                <c:pt idx="716">
                  <c:v>06.02</c:v>
                </c:pt>
                <c:pt idx="717">
                  <c:v>07.02</c:v>
                </c:pt>
                <c:pt idx="718">
                  <c:v>08.02</c:v>
                </c:pt>
                <c:pt idx="719">
                  <c:v>09.02</c:v>
                </c:pt>
                <c:pt idx="720">
                  <c:v>10.02</c:v>
                </c:pt>
                <c:pt idx="721">
                  <c:v>11.02</c:v>
                </c:pt>
                <c:pt idx="722">
                  <c:v>12.02</c:v>
                </c:pt>
                <c:pt idx="723">
                  <c:v>13.02</c:v>
                </c:pt>
                <c:pt idx="724">
                  <c:v>14.02</c:v>
                </c:pt>
                <c:pt idx="725">
                  <c:v>15.02</c:v>
                </c:pt>
                <c:pt idx="726">
                  <c:v>16.02</c:v>
                </c:pt>
                <c:pt idx="727">
                  <c:v>17.02</c:v>
                </c:pt>
                <c:pt idx="728">
                  <c:v>18.02</c:v>
                </c:pt>
                <c:pt idx="729">
                  <c:v>19.02</c:v>
                </c:pt>
                <c:pt idx="730">
                  <c:v>20.02</c:v>
                </c:pt>
                <c:pt idx="731">
                  <c:v>21.02</c:v>
                </c:pt>
                <c:pt idx="732">
                  <c:v>22.02</c:v>
                </c:pt>
                <c:pt idx="733">
                  <c:v>23.02</c:v>
                </c:pt>
                <c:pt idx="734">
                  <c:v>24.02</c:v>
                </c:pt>
                <c:pt idx="735">
                  <c:v>25.02</c:v>
                </c:pt>
                <c:pt idx="736">
                  <c:v>26.02</c:v>
                </c:pt>
                <c:pt idx="737">
                  <c:v>27.02</c:v>
                </c:pt>
                <c:pt idx="738">
                  <c:v>28.02</c:v>
                </c:pt>
                <c:pt idx="739">
                  <c:v>01.03</c:v>
                </c:pt>
              </c:strCache>
            </c:strRef>
          </c:cat>
          <c:val>
            <c:numRef>
              <c:f>'01.03.22 Gráficas Evol.'!$D$3:$D$742</c:f>
              <c:numCache>
                <c:formatCode>#,##0</c:formatCode>
                <c:ptCount val="740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7</c:v>
                </c:pt>
                <c:pt idx="6">
                  <c:v>6</c:v>
                </c:pt>
                <c:pt idx="7">
                  <c:v>16</c:v>
                </c:pt>
                <c:pt idx="8">
                  <c:v>24</c:v>
                </c:pt>
                <c:pt idx="9">
                  <c:v>24</c:v>
                </c:pt>
                <c:pt idx="10">
                  <c:v>34</c:v>
                </c:pt>
                <c:pt idx="11">
                  <c:v>36</c:v>
                </c:pt>
                <c:pt idx="12">
                  <c:v>48</c:v>
                </c:pt>
                <c:pt idx="13">
                  <c:v>39</c:v>
                </c:pt>
                <c:pt idx="14">
                  <c:v>128</c:v>
                </c:pt>
                <c:pt idx="15">
                  <c:v>211</c:v>
                </c:pt>
                <c:pt idx="16">
                  <c:v>211</c:v>
                </c:pt>
                <c:pt idx="17">
                  <c:v>212</c:v>
                </c:pt>
                <c:pt idx="18">
                  <c:v>623</c:v>
                </c:pt>
                <c:pt idx="19">
                  <c:v>506</c:v>
                </c:pt>
                <c:pt idx="20">
                  <c:v>822</c:v>
                </c:pt>
                <c:pt idx="21">
                  <c:v>1259</c:v>
                </c:pt>
                <c:pt idx="22">
                  <c:v>1544</c:v>
                </c:pt>
                <c:pt idx="23">
                  <c:v>2000</c:v>
                </c:pt>
                <c:pt idx="24">
                  <c:v>1438</c:v>
                </c:pt>
                <c:pt idx="25">
                  <c:v>1987</c:v>
                </c:pt>
                <c:pt idx="26">
                  <c:v>2538</c:v>
                </c:pt>
                <c:pt idx="27">
                  <c:v>3431</c:v>
                </c:pt>
                <c:pt idx="28">
                  <c:v>2833</c:v>
                </c:pt>
                <c:pt idx="29">
                  <c:v>4946</c:v>
                </c:pt>
                <c:pt idx="30">
                  <c:v>3646</c:v>
                </c:pt>
                <c:pt idx="31">
                  <c:v>4517</c:v>
                </c:pt>
                <c:pt idx="32">
                  <c:v>6584</c:v>
                </c:pt>
                <c:pt idx="33">
                  <c:v>7937</c:v>
                </c:pt>
                <c:pt idx="34">
                  <c:v>8578</c:v>
                </c:pt>
                <c:pt idx="35">
                  <c:v>7871</c:v>
                </c:pt>
                <c:pt idx="36">
                  <c:v>8189</c:v>
                </c:pt>
                <c:pt idx="37">
                  <c:v>6549</c:v>
                </c:pt>
                <c:pt idx="38">
                  <c:v>6398</c:v>
                </c:pt>
                <c:pt idx="39">
                  <c:v>9222</c:v>
                </c:pt>
                <c:pt idx="40">
                  <c:v>7719</c:v>
                </c:pt>
                <c:pt idx="41">
                  <c:v>8102</c:v>
                </c:pt>
                <c:pt idx="42">
                  <c:v>7472</c:v>
                </c:pt>
                <c:pt idx="43">
                  <c:v>7026</c:v>
                </c:pt>
                <c:pt idx="44">
                  <c:v>6023</c:v>
                </c:pt>
                <c:pt idx="45">
                  <c:v>4273</c:v>
                </c:pt>
                <c:pt idx="46">
                  <c:v>5478</c:v>
                </c:pt>
                <c:pt idx="47">
                  <c:v>6180</c:v>
                </c:pt>
                <c:pt idx="48">
                  <c:v>5756</c:v>
                </c:pt>
                <c:pt idx="49">
                  <c:v>4576</c:v>
                </c:pt>
                <c:pt idx="50">
                  <c:v>4830</c:v>
                </c:pt>
                <c:pt idx="51">
                  <c:v>4167</c:v>
                </c:pt>
                <c:pt idx="52">
                  <c:v>3477</c:v>
                </c:pt>
                <c:pt idx="53">
                  <c:v>3045</c:v>
                </c:pt>
                <c:pt idx="54">
                  <c:v>5092</c:v>
                </c:pt>
                <c:pt idx="55">
                  <c:v>5183</c:v>
                </c:pt>
                <c:pt idx="56">
                  <c:v>5252</c:v>
                </c:pt>
                <c:pt idx="57">
                  <c:v>3658</c:v>
                </c:pt>
                <c:pt idx="58">
                  <c:v>4218</c:v>
                </c:pt>
                <c:pt idx="59">
                  <c:v>4266</c:v>
                </c:pt>
                <c:pt idx="60">
                  <c:v>3968</c:v>
                </c:pt>
                <c:pt idx="61">
                  <c:v>4211</c:v>
                </c:pt>
                <c:pt idx="62">
                  <c:v>4635</c:v>
                </c:pt>
                <c:pt idx="63">
                  <c:v>6740</c:v>
                </c:pt>
                <c:pt idx="64">
                  <c:v>3995</c:v>
                </c:pt>
                <c:pt idx="65">
                  <c:v>-16125</c:v>
                </c:pt>
                <c:pt idx="66">
                  <c:v>1831</c:v>
                </c:pt>
                <c:pt idx="67">
                  <c:v>1308</c:v>
                </c:pt>
                <c:pt idx="68">
                  <c:v>2144</c:v>
                </c:pt>
                <c:pt idx="69">
                  <c:v>518</c:v>
                </c:pt>
                <c:pt idx="70">
                  <c:v>1781</c:v>
                </c:pt>
                <c:pt idx="71">
                  <c:v>1366</c:v>
                </c:pt>
                <c:pt idx="72">
                  <c:v>884</c:v>
                </c:pt>
                <c:pt idx="73">
                  <c:v>545</c:v>
                </c:pt>
                <c:pt idx="74">
                  <c:v>1318</c:v>
                </c:pt>
                <c:pt idx="75">
                  <c:v>996</c:v>
                </c:pt>
                <c:pt idx="76">
                  <c:v>1122</c:v>
                </c:pt>
                <c:pt idx="77">
                  <c:v>1410</c:v>
                </c:pt>
                <c:pt idx="78">
                  <c:v>721</c:v>
                </c:pt>
                <c:pt idx="79">
                  <c:v>812</c:v>
                </c:pt>
                <c:pt idx="80">
                  <c:v>3046</c:v>
                </c:pt>
                <c:pt idx="81">
                  <c:v>594</c:v>
                </c:pt>
                <c:pt idx="82">
                  <c:v>661</c:v>
                </c:pt>
                <c:pt idx="83">
                  <c:v>849</c:v>
                </c:pt>
                <c:pt idx="84">
                  <c:v>643</c:v>
                </c:pt>
                <c:pt idx="85">
                  <c:v>515</c:v>
                </c:pt>
                <c:pt idx="86">
                  <c:v>652</c:v>
                </c:pt>
                <c:pt idx="87">
                  <c:v>256</c:v>
                </c:pt>
                <c:pt idx="88">
                  <c:v>431</c:v>
                </c:pt>
                <c:pt idx="89">
                  <c:v>518</c:v>
                </c:pt>
                <c:pt idx="90">
                  <c:v>482</c:v>
                </c:pt>
                <c:pt idx="91">
                  <c:v>1787</c:v>
                </c:pt>
                <c:pt idx="92">
                  <c:v>466</c:v>
                </c:pt>
                <c:pt idx="93">
                  <c:v>482</c:v>
                </c:pt>
                <c:pt idx="94">
                  <c:v>-372</c:v>
                </c:pt>
                <c:pt idx="95">
                  <c:v>859</c:v>
                </c:pt>
                <c:pt idx="96">
                  <c:v>510</c:v>
                </c:pt>
                <c:pt idx="97">
                  <c:v>1137</c:v>
                </c:pt>
                <c:pt idx="98">
                  <c:v>658</c:v>
                </c:pt>
                <c:pt idx="99">
                  <c:v>664</c:v>
                </c:pt>
                <c:pt idx="100">
                  <c:v>251</c:v>
                </c:pt>
                <c:pt idx="101">
                  <c:v>159</c:v>
                </c:pt>
                <c:pt idx="102">
                  <c:v>294</c:v>
                </c:pt>
                <c:pt idx="103">
                  <c:v>394</c:v>
                </c:pt>
                <c:pt idx="104">
                  <c:v>334</c:v>
                </c:pt>
                <c:pt idx="105">
                  <c:v>318</c:v>
                </c:pt>
                <c:pt idx="106">
                  <c:v>332</c:v>
                </c:pt>
                <c:pt idx="107">
                  <c:v>240</c:v>
                </c:pt>
                <c:pt idx="108">
                  <c:v>167</c:v>
                </c:pt>
                <c:pt idx="109">
                  <c:v>249</c:v>
                </c:pt>
                <c:pt idx="110">
                  <c:v>314</c:v>
                </c:pt>
                <c:pt idx="111">
                  <c:v>427</c:v>
                </c:pt>
                <c:pt idx="112">
                  <c:v>502</c:v>
                </c:pt>
                <c:pt idx="113">
                  <c:v>396</c:v>
                </c:pt>
                <c:pt idx="114">
                  <c:v>323</c:v>
                </c:pt>
                <c:pt idx="115">
                  <c:v>181</c:v>
                </c:pt>
                <c:pt idx="116">
                  <c:v>219</c:v>
                </c:pt>
                <c:pt idx="117">
                  <c:v>355</c:v>
                </c:pt>
                <c:pt idx="118">
                  <c:v>585</c:v>
                </c:pt>
                <c:pt idx="119">
                  <c:v>307</c:v>
                </c:pt>
                <c:pt idx="120">
                  <c:v>363</c:v>
                </c:pt>
                <c:pt idx="121">
                  <c:v>334</c:v>
                </c:pt>
                <c:pt idx="122">
                  <c:v>232</c:v>
                </c:pt>
                <c:pt idx="123">
                  <c:v>248</c:v>
                </c:pt>
                <c:pt idx="124">
                  <c:v>334</c:v>
                </c:pt>
                <c:pt idx="125">
                  <c:v>400</c:v>
                </c:pt>
                <c:pt idx="126">
                  <c:v>419</c:v>
                </c:pt>
                <c:pt idx="127">
                  <c:v>564</c:v>
                </c:pt>
                <c:pt idx="128">
                  <c:v>301</c:v>
                </c:pt>
                <c:pt idx="129">
                  <c:v>200</c:v>
                </c:pt>
                <c:pt idx="130">
                  <c:v>301</c:v>
                </c:pt>
                <c:pt idx="131">
                  <c:v>388</c:v>
                </c:pt>
                <c:pt idx="132">
                  <c:v>444</c:v>
                </c:pt>
                <c:pt idx="133">
                  <c:v>442</c:v>
                </c:pt>
                <c:pt idx="134">
                  <c:v>414</c:v>
                </c:pt>
                <c:pt idx="135">
                  <c:v>415</c:v>
                </c:pt>
                <c:pt idx="136">
                  <c:v>415</c:v>
                </c:pt>
                <c:pt idx="137">
                  <c:v>341</c:v>
                </c:pt>
                <c:pt idx="138">
                  <c:v>383</c:v>
                </c:pt>
                <c:pt idx="139">
                  <c:v>543</c:v>
                </c:pt>
                <c:pt idx="140">
                  <c:v>852</c:v>
                </c:pt>
                <c:pt idx="141">
                  <c:v>677.75</c:v>
                </c:pt>
                <c:pt idx="142">
                  <c:v>678</c:v>
                </c:pt>
                <c:pt idx="143">
                  <c:v>678</c:v>
                </c:pt>
                <c:pt idx="144">
                  <c:v>677.25</c:v>
                </c:pt>
                <c:pt idx="145">
                  <c:v>875</c:v>
                </c:pt>
                <c:pt idx="146">
                  <c:v>1361</c:v>
                </c:pt>
                <c:pt idx="147">
                  <c:v>1400</c:v>
                </c:pt>
                <c:pt idx="148">
                  <c:v>1527</c:v>
                </c:pt>
                <c:pt idx="149">
                  <c:v>1527</c:v>
                </c:pt>
                <c:pt idx="150">
                  <c:v>1527</c:v>
                </c:pt>
                <c:pt idx="151">
                  <c:v>1358</c:v>
                </c:pt>
                <c:pt idx="152">
                  <c:v>1357</c:v>
                </c:pt>
                <c:pt idx="153">
                  <c:v>2615</c:v>
                </c:pt>
                <c:pt idx="154">
                  <c:v>2255</c:v>
                </c:pt>
                <c:pt idx="155">
                  <c:v>2120.3333333333139</c:v>
                </c:pt>
                <c:pt idx="156">
                  <c:v>2120</c:v>
                </c:pt>
                <c:pt idx="157">
                  <c:v>2120.6666666666861</c:v>
                </c:pt>
                <c:pt idx="158">
                  <c:v>1828</c:v>
                </c:pt>
                <c:pt idx="159">
                  <c:v>2031</c:v>
                </c:pt>
                <c:pt idx="160">
                  <c:v>2789</c:v>
                </c:pt>
                <c:pt idx="161">
                  <c:v>3092</c:v>
                </c:pt>
                <c:pt idx="162">
                  <c:v>2844</c:v>
                </c:pt>
                <c:pt idx="163">
                  <c:v>2844</c:v>
                </c:pt>
                <c:pt idx="164">
                  <c:v>2844</c:v>
                </c:pt>
                <c:pt idx="165">
                  <c:v>5760</c:v>
                </c:pt>
                <c:pt idx="166">
                  <c:v>2953</c:v>
                </c:pt>
                <c:pt idx="167">
                  <c:v>4088</c:v>
                </c:pt>
                <c:pt idx="168">
                  <c:v>4507</c:v>
                </c:pt>
                <c:pt idx="169">
                  <c:v>2872</c:v>
                </c:pt>
                <c:pt idx="170">
                  <c:v>2873</c:v>
                </c:pt>
                <c:pt idx="171">
                  <c:v>2873</c:v>
                </c:pt>
                <c:pt idx="172">
                  <c:v>3632</c:v>
                </c:pt>
                <c:pt idx="173">
                  <c:v>3172</c:v>
                </c:pt>
                <c:pt idx="174">
                  <c:v>7550</c:v>
                </c:pt>
                <c:pt idx="175">
                  <c:v>5479</c:v>
                </c:pt>
                <c:pt idx="176">
                  <c:v>5423</c:v>
                </c:pt>
                <c:pt idx="177">
                  <c:v>5423</c:v>
                </c:pt>
                <c:pt idx="178">
                  <c:v>5423</c:v>
                </c:pt>
                <c:pt idx="179">
                  <c:v>5114</c:v>
                </c:pt>
                <c:pt idx="180">
                  <c:v>6671</c:v>
                </c:pt>
                <c:pt idx="181">
                  <c:v>7039</c:v>
                </c:pt>
                <c:pt idx="182">
                  <c:v>8148</c:v>
                </c:pt>
                <c:pt idx="183">
                  <c:v>6460</c:v>
                </c:pt>
                <c:pt idx="184">
                  <c:v>6461</c:v>
                </c:pt>
                <c:pt idx="185">
                  <c:v>6461</c:v>
                </c:pt>
                <c:pt idx="186">
                  <c:v>7117</c:v>
                </c:pt>
                <c:pt idx="187">
                  <c:v>7296</c:v>
                </c:pt>
                <c:pt idx="188">
                  <c:v>9658</c:v>
                </c:pt>
                <c:pt idx="189">
                  <c:v>9779</c:v>
                </c:pt>
                <c:pt idx="190">
                  <c:v>7857</c:v>
                </c:pt>
                <c:pt idx="191">
                  <c:v>7857</c:v>
                </c:pt>
                <c:pt idx="192">
                  <c:v>7858</c:v>
                </c:pt>
                <c:pt idx="193">
                  <c:v>8115</c:v>
                </c:pt>
                <c:pt idx="194">
                  <c:v>8581</c:v>
                </c:pt>
                <c:pt idx="195">
                  <c:v>8959</c:v>
                </c:pt>
                <c:pt idx="196">
                  <c:v>10476</c:v>
                </c:pt>
                <c:pt idx="197">
                  <c:v>8853</c:v>
                </c:pt>
                <c:pt idx="198">
                  <c:v>8853</c:v>
                </c:pt>
                <c:pt idx="199">
                  <c:v>8854</c:v>
                </c:pt>
                <c:pt idx="200">
                  <c:v>8964</c:v>
                </c:pt>
                <c:pt idx="201">
                  <c:v>8866</c:v>
                </c:pt>
                <c:pt idx="202">
                  <c:v>10764</c:v>
                </c:pt>
                <c:pt idx="203">
                  <c:v>12183</c:v>
                </c:pt>
                <c:pt idx="204">
                  <c:v>9134</c:v>
                </c:pt>
                <c:pt idx="205">
                  <c:v>9135</c:v>
                </c:pt>
                <c:pt idx="206">
                  <c:v>9135</c:v>
                </c:pt>
                <c:pt idx="207">
                  <c:v>9437</c:v>
                </c:pt>
                <c:pt idx="208">
                  <c:v>11193</c:v>
                </c:pt>
                <c:pt idx="209">
                  <c:v>11291</c:v>
                </c:pt>
                <c:pt idx="210">
                  <c:v>14389</c:v>
                </c:pt>
                <c:pt idx="211">
                  <c:v>10476</c:v>
                </c:pt>
                <c:pt idx="212">
                  <c:v>10476</c:v>
                </c:pt>
                <c:pt idx="213">
                  <c:v>10476</c:v>
                </c:pt>
                <c:pt idx="214">
                  <c:v>10799</c:v>
                </c:pt>
                <c:pt idx="215">
                  <c:v>11289</c:v>
                </c:pt>
                <c:pt idx="216">
                  <c:v>10653</c:v>
                </c:pt>
                <c:pt idx="217">
                  <c:v>12272</c:v>
                </c:pt>
                <c:pt idx="218">
                  <c:v>10595</c:v>
                </c:pt>
                <c:pt idx="219">
                  <c:v>10595</c:v>
                </c:pt>
                <c:pt idx="220">
                  <c:v>10595</c:v>
                </c:pt>
                <c:pt idx="221">
                  <c:v>9906</c:v>
                </c:pt>
                <c:pt idx="222">
                  <c:v>11016</c:v>
                </c:pt>
                <c:pt idx="223">
                  <c:v>9419</c:v>
                </c:pt>
                <c:pt idx="224">
                  <c:v>11325</c:v>
                </c:pt>
                <c:pt idx="225">
                  <c:v>7826</c:v>
                </c:pt>
                <c:pt idx="226">
                  <c:v>7827</c:v>
                </c:pt>
                <c:pt idx="227">
                  <c:v>7827</c:v>
                </c:pt>
                <c:pt idx="228">
                  <c:v>11998</c:v>
                </c:pt>
                <c:pt idx="229">
                  <c:v>10491</c:v>
                </c:pt>
                <c:pt idx="230">
                  <c:v>12423</c:v>
                </c:pt>
                <c:pt idx="231">
                  <c:v>12788</c:v>
                </c:pt>
                <c:pt idx="232">
                  <c:v>8743</c:v>
                </c:pt>
                <c:pt idx="233">
                  <c:v>8744</c:v>
                </c:pt>
                <c:pt idx="234">
                  <c:v>10369</c:v>
                </c:pt>
                <c:pt idx="235">
                  <c:v>8744</c:v>
                </c:pt>
                <c:pt idx="236">
                  <c:v>10344</c:v>
                </c:pt>
                <c:pt idx="237">
                  <c:v>13318</c:v>
                </c:pt>
                <c:pt idx="238">
                  <c:v>15186</c:v>
                </c:pt>
                <c:pt idx="239">
                  <c:v>12629</c:v>
                </c:pt>
                <c:pt idx="240">
                  <c:v>12630</c:v>
                </c:pt>
                <c:pt idx="241">
                  <c:v>12630</c:v>
                </c:pt>
                <c:pt idx="242">
                  <c:v>13873</c:v>
                </c:pt>
                <c:pt idx="243">
                  <c:v>16973</c:v>
                </c:pt>
                <c:pt idx="244">
                  <c:v>20986</c:v>
                </c:pt>
                <c:pt idx="245">
                  <c:v>19851</c:v>
                </c:pt>
                <c:pt idx="246">
                  <c:v>17396</c:v>
                </c:pt>
                <c:pt idx="247">
                  <c:v>17396</c:v>
                </c:pt>
                <c:pt idx="248">
                  <c:v>17396</c:v>
                </c:pt>
                <c:pt idx="249">
                  <c:v>18418</c:v>
                </c:pt>
                <c:pt idx="250">
                  <c:v>19765</c:v>
                </c:pt>
                <c:pt idx="251">
                  <c:v>23580</c:v>
                </c:pt>
                <c:pt idx="252">
                  <c:v>25595</c:v>
                </c:pt>
                <c:pt idx="253">
                  <c:v>18422</c:v>
                </c:pt>
                <c:pt idx="254">
                  <c:v>18422</c:v>
                </c:pt>
                <c:pt idx="255">
                  <c:v>18175</c:v>
                </c:pt>
                <c:pt idx="256">
                  <c:v>18669</c:v>
                </c:pt>
                <c:pt idx="257">
                  <c:v>25042</c:v>
                </c:pt>
                <c:pt idx="258">
                  <c:v>21908</c:v>
                </c:pt>
                <c:pt idx="259">
                  <c:v>22516</c:v>
                </c:pt>
                <c:pt idx="260">
                  <c:v>17462</c:v>
                </c:pt>
                <c:pt idx="261">
                  <c:v>17462</c:v>
                </c:pt>
                <c:pt idx="262">
                  <c:v>17462</c:v>
                </c:pt>
                <c:pt idx="263">
                  <c:v>17395</c:v>
                </c:pt>
                <c:pt idx="264">
                  <c:v>19096</c:v>
                </c:pt>
                <c:pt idx="265">
                  <c:v>19511</c:v>
                </c:pt>
                <c:pt idx="266">
                  <c:v>21371</c:v>
                </c:pt>
                <c:pt idx="267">
                  <c:v>12757</c:v>
                </c:pt>
                <c:pt idx="268">
                  <c:v>12758</c:v>
                </c:pt>
                <c:pt idx="269">
                  <c:v>12758</c:v>
                </c:pt>
                <c:pt idx="270">
                  <c:v>13159</c:v>
                </c:pt>
                <c:pt idx="271">
                  <c:v>15318</c:v>
                </c:pt>
                <c:pt idx="272">
                  <c:v>16233</c:v>
                </c:pt>
                <c:pt idx="273">
                  <c:v>15156</c:v>
                </c:pt>
                <c:pt idx="274">
                  <c:v>8628</c:v>
                </c:pt>
                <c:pt idx="275">
                  <c:v>8629</c:v>
                </c:pt>
                <c:pt idx="276">
                  <c:v>8629</c:v>
                </c:pt>
                <c:pt idx="277">
                  <c:v>12228</c:v>
                </c:pt>
                <c:pt idx="278">
                  <c:v>10222</c:v>
                </c:pt>
                <c:pt idx="279">
                  <c:v>12289</c:v>
                </c:pt>
                <c:pt idx="280">
                  <c:v>10853</c:v>
                </c:pt>
                <c:pt idx="281">
                  <c:v>6659</c:v>
                </c:pt>
                <c:pt idx="282">
                  <c:v>6660</c:v>
                </c:pt>
                <c:pt idx="283">
                  <c:v>6660</c:v>
                </c:pt>
                <c:pt idx="284">
                  <c:v>8257</c:v>
                </c:pt>
                <c:pt idx="285">
                  <c:v>9331</c:v>
                </c:pt>
                <c:pt idx="286">
                  <c:v>10127</c:v>
                </c:pt>
                <c:pt idx="287">
                  <c:v>8745</c:v>
                </c:pt>
                <c:pt idx="288">
                  <c:v>5893</c:v>
                </c:pt>
                <c:pt idx="289">
                  <c:v>5893</c:v>
                </c:pt>
                <c:pt idx="290">
                  <c:v>5895</c:v>
                </c:pt>
                <c:pt idx="291">
                  <c:v>4886</c:v>
                </c:pt>
                <c:pt idx="292">
                  <c:v>4887</c:v>
                </c:pt>
                <c:pt idx="293">
                  <c:v>7955</c:v>
                </c:pt>
                <c:pt idx="294">
                  <c:v>10519</c:v>
                </c:pt>
                <c:pt idx="295">
                  <c:v>7103</c:v>
                </c:pt>
                <c:pt idx="296">
                  <c:v>7103</c:v>
                </c:pt>
                <c:pt idx="297">
                  <c:v>7103</c:v>
                </c:pt>
                <c:pt idx="298">
                  <c:v>10328</c:v>
                </c:pt>
                <c:pt idx="299">
                  <c:v>11078</c:v>
                </c:pt>
                <c:pt idx="300">
                  <c:v>12131</c:v>
                </c:pt>
                <c:pt idx="301">
                  <c:v>11815</c:v>
                </c:pt>
                <c:pt idx="302">
                  <c:v>7337</c:v>
                </c:pt>
                <c:pt idx="303">
                  <c:v>7338</c:v>
                </c:pt>
                <c:pt idx="304">
                  <c:v>7338</c:v>
                </c:pt>
                <c:pt idx="305">
                  <c:v>10654</c:v>
                </c:pt>
                <c:pt idx="306">
                  <c:v>12386</c:v>
                </c:pt>
                <c:pt idx="307">
                  <c:v>12662</c:v>
                </c:pt>
                <c:pt idx="308">
                  <c:v>6115</c:v>
                </c:pt>
                <c:pt idx="309">
                  <c:v>6116</c:v>
                </c:pt>
                <c:pt idx="310">
                  <c:v>6115</c:v>
                </c:pt>
                <c:pt idx="311">
                  <c:v>6116</c:v>
                </c:pt>
                <c:pt idx="312">
                  <c:v>14089</c:v>
                </c:pt>
                <c:pt idx="313">
                  <c:v>16716</c:v>
                </c:pt>
                <c:pt idx="314">
                  <c:v>18047</c:v>
                </c:pt>
                <c:pt idx="315">
                  <c:v>7644</c:v>
                </c:pt>
                <c:pt idx="316">
                  <c:v>7645</c:v>
                </c:pt>
                <c:pt idx="317">
                  <c:v>7645</c:v>
                </c:pt>
                <c:pt idx="318">
                  <c:v>7645</c:v>
                </c:pt>
                <c:pt idx="319">
                  <c:v>23700</c:v>
                </c:pt>
                <c:pt idx="320">
                  <c:v>21180</c:v>
                </c:pt>
                <c:pt idx="321">
                  <c:v>21180</c:v>
                </c:pt>
                <c:pt idx="322">
                  <c:v>25456</c:v>
                </c:pt>
                <c:pt idx="323">
                  <c:v>20474</c:v>
                </c:pt>
                <c:pt idx="324">
                  <c:v>20474</c:v>
                </c:pt>
                <c:pt idx="325">
                  <c:v>20474</c:v>
                </c:pt>
                <c:pt idx="326">
                  <c:v>25438</c:v>
                </c:pt>
                <c:pt idx="327">
                  <c:v>38869</c:v>
                </c:pt>
                <c:pt idx="328">
                  <c:v>35878</c:v>
                </c:pt>
                <c:pt idx="329">
                  <c:v>40197</c:v>
                </c:pt>
                <c:pt idx="330">
                  <c:v>28095</c:v>
                </c:pt>
                <c:pt idx="331">
                  <c:v>28096</c:v>
                </c:pt>
                <c:pt idx="332">
                  <c:v>28096</c:v>
                </c:pt>
                <c:pt idx="333">
                  <c:v>34291</c:v>
                </c:pt>
                <c:pt idx="334">
                  <c:v>41576</c:v>
                </c:pt>
                <c:pt idx="335">
                  <c:v>44357</c:v>
                </c:pt>
                <c:pt idx="336">
                  <c:v>42885</c:v>
                </c:pt>
                <c:pt idx="337">
                  <c:v>31274</c:v>
                </c:pt>
                <c:pt idx="338">
                  <c:v>31274</c:v>
                </c:pt>
                <c:pt idx="339">
                  <c:v>31274</c:v>
                </c:pt>
                <c:pt idx="340">
                  <c:v>36435</c:v>
                </c:pt>
                <c:pt idx="341">
                  <c:v>40285</c:v>
                </c:pt>
                <c:pt idx="342">
                  <c:v>34899</c:v>
                </c:pt>
                <c:pt idx="343">
                  <c:v>38118</c:v>
                </c:pt>
                <c:pt idx="344">
                  <c:v>26562</c:v>
                </c:pt>
                <c:pt idx="345">
                  <c:v>26562</c:v>
                </c:pt>
                <c:pt idx="346">
                  <c:v>26562</c:v>
                </c:pt>
                <c:pt idx="347">
                  <c:v>29064</c:v>
                </c:pt>
                <c:pt idx="348">
                  <c:v>31596</c:v>
                </c:pt>
                <c:pt idx="349">
                  <c:v>29960</c:v>
                </c:pt>
                <c:pt idx="350">
                  <c:v>28565</c:v>
                </c:pt>
                <c:pt idx="351">
                  <c:v>15698</c:v>
                </c:pt>
                <c:pt idx="352">
                  <c:v>15998</c:v>
                </c:pt>
                <c:pt idx="353">
                  <c:v>15399</c:v>
                </c:pt>
                <c:pt idx="354">
                  <c:v>16402</c:v>
                </c:pt>
                <c:pt idx="355">
                  <c:v>18114</c:v>
                </c:pt>
                <c:pt idx="356">
                  <c:v>17853</c:v>
                </c:pt>
                <c:pt idx="357">
                  <c:v>14581</c:v>
                </c:pt>
                <c:pt idx="358">
                  <c:v>10083</c:v>
                </c:pt>
                <c:pt idx="359">
                  <c:v>10084</c:v>
                </c:pt>
                <c:pt idx="360">
                  <c:v>10084</c:v>
                </c:pt>
                <c:pt idx="361">
                  <c:v>10057</c:v>
                </c:pt>
                <c:pt idx="362">
                  <c:v>10829</c:v>
                </c:pt>
                <c:pt idx="363">
                  <c:v>14515</c:v>
                </c:pt>
                <c:pt idx="364">
                  <c:v>11435</c:v>
                </c:pt>
                <c:pt idx="365">
                  <c:v>6949</c:v>
                </c:pt>
                <c:pt idx="366">
                  <c:v>6950</c:v>
                </c:pt>
                <c:pt idx="367">
                  <c:v>6950</c:v>
                </c:pt>
                <c:pt idx="368">
                  <c:v>7461</c:v>
                </c:pt>
                <c:pt idx="369">
                  <c:v>9212</c:v>
                </c:pt>
                <c:pt idx="370">
                  <c:v>9568</c:v>
                </c:pt>
                <c:pt idx="371">
                  <c:v>8341</c:v>
                </c:pt>
                <c:pt idx="372">
                  <c:v>5326</c:v>
                </c:pt>
                <c:pt idx="373">
                  <c:v>5326</c:v>
                </c:pt>
                <c:pt idx="374">
                  <c:v>5326</c:v>
                </c:pt>
                <c:pt idx="375">
                  <c:v>-74347</c:v>
                </c:pt>
                <c:pt idx="376">
                  <c:v>6137</c:v>
                </c:pt>
                <c:pt idx="377">
                  <c:v>6037</c:v>
                </c:pt>
                <c:pt idx="378">
                  <c:v>6654</c:v>
                </c:pt>
                <c:pt idx="379">
                  <c:v>3986</c:v>
                </c:pt>
                <c:pt idx="380">
                  <c:v>3986</c:v>
                </c:pt>
                <c:pt idx="381">
                  <c:v>3986</c:v>
                </c:pt>
                <c:pt idx="382">
                  <c:v>4013</c:v>
                </c:pt>
                <c:pt idx="383">
                  <c:v>13459</c:v>
                </c:pt>
                <c:pt idx="384">
                  <c:v>-86</c:v>
                </c:pt>
                <c:pt idx="385">
                  <c:v>5348</c:v>
                </c:pt>
                <c:pt idx="386">
                  <c:v>3786</c:v>
                </c:pt>
                <c:pt idx="387">
                  <c:v>3786</c:v>
                </c:pt>
                <c:pt idx="388">
                  <c:v>3786</c:v>
                </c:pt>
                <c:pt idx="389">
                  <c:v>4962</c:v>
                </c:pt>
                <c:pt idx="390">
                  <c:v>6092</c:v>
                </c:pt>
                <c:pt idx="391">
                  <c:v>6216</c:v>
                </c:pt>
                <c:pt idx="392">
                  <c:v>4117</c:v>
                </c:pt>
                <c:pt idx="393">
                  <c:v>4118</c:v>
                </c:pt>
                <c:pt idx="394">
                  <c:v>4117</c:v>
                </c:pt>
                <c:pt idx="395">
                  <c:v>4119</c:v>
                </c:pt>
                <c:pt idx="396">
                  <c:v>5516</c:v>
                </c:pt>
                <c:pt idx="397">
                  <c:v>7026</c:v>
                </c:pt>
                <c:pt idx="398">
                  <c:v>6393</c:v>
                </c:pt>
                <c:pt idx="399">
                  <c:v>7586</c:v>
                </c:pt>
                <c:pt idx="400">
                  <c:v>5167</c:v>
                </c:pt>
                <c:pt idx="401">
                  <c:v>5167</c:v>
                </c:pt>
                <c:pt idx="402">
                  <c:v>5167</c:v>
                </c:pt>
                <c:pt idx="403">
                  <c:v>4994</c:v>
                </c:pt>
                <c:pt idx="404">
                  <c:v>8534</c:v>
                </c:pt>
                <c:pt idx="405">
                  <c:v>7041</c:v>
                </c:pt>
                <c:pt idx="406">
                  <c:v>3747</c:v>
                </c:pt>
                <c:pt idx="407">
                  <c:v>5824</c:v>
                </c:pt>
                <c:pt idx="408">
                  <c:v>4965</c:v>
                </c:pt>
                <c:pt idx="409">
                  <c:v>5395</c:v>
                </c:pt>
                <c:pt idx="410">
                  <c:v>6623</c:v>
                </c:pt>
                <c:pt idx="411">
                  <c:v>8788</c:v>
                </c:pt>
                <c:pt idx="412">
                  <c:v>9901</c:v>
                </c:pt>
                <c:pt idx="413">
                  <c:v>10875</c:v>
                </c:pt>
                <c:pt idx="414">
                  <c:v>7581</c:v>
                </c:pt>
                <c:pt idx="415">
                  <c:v>7581</c:v>
                </c:pt>
                <c:pt idx="416">
                  <c:v>7582</c:v>
                </c:pt>
                <c:pt idx="417">
                  <c:v>6292</c:v>
                </c:pt>
                <c:pt idx="418">
                  <c:v>10474</c:v>
                </c:pt>
                <c:pt idx="419">
                  <c:v>9663</c:v>
                </c:pt>
                <c:pt idx="420">
                  <c:v>10598</c:v>
                </c:pt>
                <c:pt idx="421">
                  <c:v>7023</c:v>
                </c:pt>
                <c:pt idx="422">
                  <c:v>7024</c:v>
                </c:pt>
                <c:pt idx="423">
                  <c:v>7024</c:v>
                </c:pt>
                <c:pt idx="424">
                  <c:v>6486</c:v>
                </c:pt>
                <c:pt idx="425">
                  <c:v>11232</c:v>
                </c:pt>
                <c:pt idx="426">
                  <c:v>10814</c:v>
                </c:pt>
                <c:pt idx="427">
                  <c:v>11731</c:v>
                </c:pt>
                <c:pt idx="428">
                  <c:v>6617</c:v>
                </c:pt>
                <c:pt idx="429">
                  <c:v>6617</c:v>
                </c:pt>
                <c:pt idx="430">
                  <c:v>6618</c:v>
                </c:pt>
                <c:pt idx="431">
                  <c:v>7665</c:v>
                </c:pt>
                <c:pt idx="432">
                  <c:v>8665</c:v>
                </c:pt>
                <c:pt idx="433">
                  <c:v>10143</c:v>
                </c:pt>
                <c:pt idx="434">
                  <c:v>9135</c:v>
                </c:pt>
                <c:pt idx="435">
                  <c:v>5451</c:v>
                </c:pt>
                <c:pt idx="436">
                  <c:v>5451</c:v>
                </c:pt>
                <c:pt idx="437">
                  <c:v>5451</c:v>
                </c:pt>
                <c:pt idx="438">
                  <c:v>4515</c:v>
                </c:pt>
                <c:pt idx="439">
                  <c:v>6317</c:v>
                </c:pt>
                <c:pt idx="440">
                  <c:v>7960</c:v>
                </c:pt>
                <c:pt idx="441">
                  <c:v>8186</c:v>
                </c:pt>
                <c:pt idx="442">
                  <c:v>4661</c:v>
                </c:pt>
                <c:pt idx="443">
                  <c:v>4661</c:v>
                </c:pt>
                <c:pt idx="444">
                  <c:v>4662</c:v>
                </c:pt>
                <c:pt idx="445">
                  <c:v>4941</c:v>
                </c:pt>
                <c:pt idx="446">
                  <c:v>6418</c:v>
                </c:pt>
                <c:pt idx="447">
                  <c:v>5701</c:v>
                </c:pt>
                <c:pt idx="448">
                  <c:v>6347</c:v>
                </c:pt>
                <c:pt idx="449">
                  <c:v>3687</c:v>
                </c:pt>
                <c:pt idx="450">
                  <c:v>3687</c:v>
                </c:pt>
                <c:pt idx="451">
                  <c:v>3687</c:v>
                </c:pt>
                <c:pt idx="452">
                  <c:v>3988</c:v>
                </c:pt>
                <c:pt idx="453">
                  <c:v>6080</c:v>
                </c:pt>
                <c:pt idx="454">
                  <c:v>5733</c:v>
                </c:pt>
                <c:pt idx="455">
                  <c:v>4792</c:v>
                </c:pt>
                <c:pt idx="456">
                  <c:v>3689</c:v>
                </c:pt>
                <c:pt idx="457">
                  <c:v>3689</c:v>
                </c:pt>
                <c:pt idx="458">
                  <c:v>3689</c:v>
                </c:pt>
                <c:pt idx="459">
                  <c:v>5359</c:v>
                </c:pt>
                <c:pt idx="460">
                  <c:v>5007</c:v>
                </c:pt>
                <c:pt idx="461">
                  <c:v>5290</c:v>
                </c:pt>
                <c:pt idx="462">
                  <c:v>5482</c:v>
                </c:pt>
                <c:pt idx="463">
                  <c:v>3244</c:v>
                </c:pt>
                <c:pt idx="464">
                  <c:v>3244</c:v>
                </c:pt>
                <c:pt idx="465">
                  <c:v>3244</c:v>
                </c:pt>
                <c:pt idx="466">
                  <c:v>4388</c:v>
                </c:pt>
                <c:pt idx="467">
                  <c:v>4984</c:v>
                </c:pt>
                <c:pt idx="468">
                  <c:v>5250</c:v>
                </c:pt>
                <c:pt idx="469">
                  <c:v>4975</c:v>
                </c:pt>
                <c:pt idx="470">
                  <c:v>3178</c:v>
                </c:pt>
                <c:pt idx="471">
                  <c:v>3179</c:v>
                </c:pt>
                <c:pt idx="472">
                  <c:v>3179</c:v>
                </c:pt>
                <c:pt idx="473">
                  <c:v>3504</c:v>
                </c:pt>
                <c:pt idx="474">
                  <c:v>4427</c:v>
                </c:pt>
                <c:pt idx="475">
                  <c:v>14004</c:v>
                </c:pt>
                <c:pt idx="476">
                  <c:v>4142</c:v>
                </c:pt>
                <c:pt idx="477">
                  <c:v>2722</c:v>
                </c:pt>
                <c:pt idx="478">
                  <c:v>2722</c:v>
                </c:pt>
                <c:pt idx="479">
                  <c:v>2723</c:v>
                </c:pt>
                <c:pt idx="480">
                  <c:v>3432</c:v>
                </c:pt>
                <c:pt idx="481">
                  <c:v>3832</c:v>
                </c:pt>
                <c:pt idx="482">
                  <c:v>4197</c:v>
                </c:pt>
                <c:pt idx="483">
                  <c:v>4214</c:v>
                </c:pt>
                <c:pt idx="484">
                  <c:v>2403</c:v>
                </c:pt>
                <c:pt idx="485">
                  <c:v>2403</c:v>
                </c:pt>
                <c:pt idx="486">
                  <c:v>2403</c:v>
                </c:pt>
                <c:pt idx="487">
                  <c:v>4040</c:v>
                </c:pt>
                <c:pt idx="488">
                  <c:v>4341</c:v>
                </c:pt>
                <c:pt idx="489">
                  <c:v>4507</c:v>
                </c:pt>
                <c:pt idx="490">
                  <c:v>4924</c:v>
                </c:pt>
                <c:pt idx="491">
                  <c:v>3393</c:v>
                </c:pt>
                <c:pt idx="492">
                  <c:v>3393</c:v>
                </c:pt>
                <c:pt idx="493">
                  <c:v>3393</c:v>
                </c:pt>
                <c:pt idx="494">
                  <c:v>7091</c:v>
                </c:pt>
                <c:pt idx="495">
                  <c:v>9227</c:v>
                </c:pt>
                <c:pt idx="496">
                  <c:v>12345</c:v>
                </c:pt>
                <c:pt idx="497">
                  <c:v>12563</c:v>
                </c:pt>
                <c:pt idx="498">
                  <c:v>10869</c:v>
                </c:pt>
                <c:pt idx="499">
                  <c:v>10869</c:v>
                </c:pt>
                <c:pt idx="500">
                  <c:v>10869</c:v>
                </c:pt>
                <c:pt idx="501">
                  <c:v>14137</c:v>
                </c:pt>
                <c:pt idx="502">
                  <c:v>17384</c:v>
                </c:pt>
                <c:pt idx="503">
                  <c:v>17317</c:v>
                </c:pt>
                <c:pt idx="504">
                  <c:v>21879</c:v>
                </c:pt>
                <c:pt idx="505">
                  <c:v>11310</c:v>
                </c:pt>
                <c:pt idx="506">
                  <c:v>11311</c:v>
                </c:pt>
                <c:pt idx="507">
                  <c:v>11311</c:v>
                </c:pt>
                <c:pt idx="508">
                  <c:v>43960</c:v>
                </c:pt>
                <c:pt idx="509">
                  <c:v>26390</c:v>
                </c:pt>
                <c:pt idx="510">
                  <c:v>27688</c:v>
                </c:pt>
                <c:pt idx="511">
                  <c:v>31060</c:v>
                </c:pt>
                <c:pt idx="512">
                  <c:v>20542</c:v>
                </c:pt>
                <c:pt idx="513">
                  <c:v>20543</c:v>
                </c:pt>
                <c:pt idx="514">
                  <c:v>20543</c:v>
                </c:pt>
                <c:pt idx="515">
                  <c:v>27286</c:v>
                </c:pt>
                <c:pt idx="516">
                  <c:v>30587</c:v>
                </c:pt>
                <c:pt idx="517">
                  <c:v>29535</c:v>
                </c:pt>
                <c:pt idx="518">
                  <c:v>31171</c:v>
                </c:pt>
                <c:pt idx="519">
                  <c:v>20541</c:v>
                </c:pt>
                <c:pt idx="520">
                  <c:v>20542</c:v>
                </c:pt>
                <c:pt idx="521">
                  <c:v>20542</c:v>
                </c:pt>
                <c:pt idx="522">
                  <c:v>26399</c:v>
                </c:pt>
                <c:pt idx="523">
                  <c:v>27149</c:v>
                </c:pt>
                <c:pt idx="524">
                  <c:v>26689</c:v>
                </c:pt>
                <c:pt idx="525">
                  <c:v>24753</c:v>
                </c:pt>
                <c:pt idx="526">
                  <c:v>18646</c:v>
                </c:pt>
                <c:pt idx="527">
                  <c:v>18646</c:v>
                </c:pt>
                <c:pt idx="528">
                  <c:v>18647</c:v>
                </c:pt>
                <c:pt idx="529">
                  <c:v>20327</c:v>
                </c:pt>
                <c:pt idx="530">
                  <c:v>21874</c:v>
                </c:pt>
                <c:pt idx="531">
                  <c:v>21387</c:v>
                </c:pt>
                <c:pt idx="532">
                  <c:v>21561</c:v>
                </c:pt>
                <c:pt idx="533">
                  <c:v>13212</c:v>
                </c:pt>
                <c:pt idx="534">
                  <c:v>13213</c:v>
                </c:pt>
                <c:pt idx="535">
                  <c:v>13213</c:v>
                </c:pt>
                <c:pt idx="536">
                  <c:v>15680</c:v>
                </c:pt>
                <c:pt idx="537">
                  <c:v>17023</c:v>
                </c:pt>
                <c:pt idx="538">
                  <c:v>17410</c:v>
                </c:pt>
                <c:pt idx="539">
                  <c:v>15657</c:v>
                </c:pt>
                <c:pt idx="540">
                  <c:v>8575</c:v>
                </c:pt>
                <c:pt idx="541">
                  <c:v>8575</c:v>
                </c:pt>
                <c:pt idx="542">
                  <c:v>8576</c:v>
                </c:pt>
                <c:pt idx="543">
                  <c:v>14336</c:v>
                </c:pt>
                <c:pt idx="544">
                  <c:v>11956</c:v>
                </c:pt>
                <c:pt idx="545">
                  <c:v>12445</c:v>
                </c:pt>
                <c:pt idx="546">
                  <c:v>12450</c:v>
                </c:pt>
                <c:pt idx="547">
                  <c:v>7966</c:v>
                </c:pt>
                <c:pt idx="548">
                  <c:v>7966</c:v>
                </c:pt>
                <c:pt idx="549">
                  <c:v>7967</c:v>
                </c:pt>
                <c:pt idx="550">
                  <c:v>10072</c:v>
                </c:pt>
                <c:pt idx="551">
                  <c:v>10781</c:v>
                </c:pt>
                <c:pt idx="552">
                  <c:v>7115</c:v>
                </c:pt>
                <c:pt idx="553">
                  <c:v>9489</c:v>
                </c:pt>
                <c:pt idx="554">
                  <c:v>5163</c:v>
                </c:pt>
                <c:pt idx="555">
                  <c:v>5163</c:v>
                </c:pt>
                <c:pt idx="556">
                  <c:v>5163</c:v>
                </c:pt>
                <c:pt idx="557">
                  <c:v>7767</c:v>
                </c:pt>
                <c:pt idx="558">
                  <c:v>6818</c:v>
                </c:pt>
                <c:pt idx="559">
                  <c:v>9561</c:v>
                </c:pt>
                <c:pt idx="560">
                  <c:v>6311</c:v>
                </c:pt>
                <c:pt idx="561">
                  <c:v>3213</c:v>
                </c:pt>
                <c:pt idx="562">
                  <c:v>3213</c:v>
                </c:pt>
                <c:pt idx="563">
                  <c:v>3213</c:v>
                </c:pt>
                <c:pt idx="564">
                  <c:v>5246</c:v>
                </c:pt>
                <c:pt idx="565">
                  <c:v>5618</c:v>
                </c:pt>
                <c:pt idx="566">
                  <c:v>4943</c:v>
                </c:pt>
                <c:pt idx="567">
                  <c:v>4260</c:v>
                </c:pt>
                <c:pt idx="568">
                  <c:v>2601</c:v>
                </c:pt>
                <c:pt idx="569">
                  <c:v>2601</c:v>
                </c:pt>
                <c:pt idx="570">
                  <c:v>2602</c:v>
                </c:pt>
                <c:pt idx="571">
                  <c:v>3261</c:v>
                </c:pt>
                <c:pt idx="572">
                  <c:v>3723</c:v>
                </c:pt>
                <c:pt idx="573">
                  <c:v>4075</c:v>
                </c:pt>
                <c:pt idx="574">
                  <c:v>3222</c:v>
                </c:pt>
                <c:pt idx="575">
                  <c:v>1996</c:v>
                </c:pt>
                <c:pt idx="576">
                  <c:v>1996</c:v>
                </c:pt>
                <c:pt idx="577">
                  <c:v>1996</c:v>
                </c:pt>
                <c:pt idx="578">
                  <c:v>2450</c:v>
                </c:pt>
                <c:pt idx="579">
                  <c:v>2840</c:v>
                </c:pt>
                <c:pt idx="580">
                  <c:v>3031</c:v>
                </c:pt>
                <c:pt idx="581">
                  <c:v>2746</c:v>
                </c:pt>
                <c:pt idx="582">
                  <c:v>1679</c:v>
                </c:pt>
                <c:pt idx="583">
                  <c:v>1680</c:v>
                </c:pt>
                <c:pt idx="584">
                  <c:v>1680</c:v>
                </c:pt>
                <c:pt idx="585">
                  <c:v>2290</c:v>
                </c:pt>
                <c:pt idx="586">
                  <c:v>2761</c:v>
                </c:pt>
                <c:pt idx="587">
                  <c:v>2400</c:v>
                </c:pt>
                <c:pt idx="588">
                  <c:v>2037</c:v>
                </c:pt>
                <c:pt idx="589">
                  <c:v>1423</c:v>
                </c:pt>
                <c:pt idx="590">
                  <c:v>1424</c:v>
                </c:pt>
                <c:pt idx="591">
                  <c:v>1424</c:v>
                </c:pt>
                <c:pt idx="592">
                  <c:v>1801</c:v>
                </c:pt>
                <c:pt idx="593">
                  <c:v>2303</c:v>
                </c:pt>
                <c:pt idx="594">
                  <c:v>1807</c:v>
                </c:pt>
                <c:pt idx="595">
                  <c:v>2309</c:v>
                </c:pt>
                <c:pt idx="596">
                  <c:v>1276</c:v>
                </c:pt>
                <c:pt idx="597">
                  <c:v>1276</c:v>
                </c:pt>
                <c:pt idx="598">
                  <c:v>1277</c:v>
                </c:pt>
                <c:pt idx="599">
                  <c:v>1379</c:v>
                </c:pt>
                <c:pt idx="600">
                  <c:v>1379</c:v>
                </c:pt>
                <c:pt idx="601">
                  <c:v>1932</c:v>
                </c:pt>
                <c:pt idx="602">
                  <c:v>2248</c:v>
                </c:pt>
                <c:pt idx="603">
                  <c:v>1497</c:v>
                </c:pt>
                <c:pt idx="604">
                  <c:v>1497</c:v>
                </c:pt>
                <c:pt idx="605">
                  <c:v>1498</c:v>
                </c:pt>
                <c:pt idx="606">
                  <c:v>1889</c:v>
                </c:pt>
                <c:pt idx="607">
                  <c:v>2528</c:v>
                </c:pt>
                <c:pt idx="608">
                  <c:v>1881</c:v>
                </c:pt>
                <c:pt idx="609">
                  <c:v>2556</c:v>
                </c:pt>
                <c:pt idx="610">
                  <c:v>1495</c:v>
                </c:pt>
                <c:pt idx="611">
                  <c:v>1495</c:v>
                </c:pt>
                <c:pt idx="612">
                  <c:v>1495</c:v>
                </c:pt>
                <c:pt idx="613">
                  <c:v>1926</c:v>
                </c:pt>
                <c:pt idx="614">
                  <c:v>2532</c:v>
                </c:pt>
                <c:pt idx="615">
                  <c:v>2212</c:v>
                </c:pt>
                <c:pt idx="616">
                  <c:v>2261</c:v>
                </c:pt>
                <c:pt idx="617">
                  <c:v>1455</c:v>
                </c:pt>
                <c:pt idx="618">
                  <c:v>1455</c:v>
                </c:pt>
                <c:pt idx="619">
                  <c:v>1455</c:v>
                </c:pt>
                <c:pt idx="620">
                  <c:v>1455</c:v>
                </c:pt>
                <c:pt idx="621">
                  <c:v>2287</c:v>
                </c:pt>
                <c:pt idx="622">
                  <c:v>3291</c:v>
                </c:pt>
                <c:pt idx="623">
                  <c:v>3093</c:v>
                </c:pt>
                <c:pt idx="624">
                  <c:v>2139</c:v>
                </c:pt>
                <c:pt idx="625">
                  <c:v>2139</c:v>
                </c:pt>
                <c:pt idx="626">
                  <c:v>2139</c:v>
                </c:pt>
                <c:pt idx="627">
                  <c:v>3230</c:v>
                </c:pt>
                <c:pt idx="628">
                  <c:v>3231</c:v>
                </c:pt>
                <c:pt idx="629">
                  <c:v>4286</c:v>
                </c:pt>
                <c:pt idx="630">
                  <c:v>4353</c:v>
                </c:pt>
                <c:pt idx="631">
                  <c:v>3266</c:v>
                </c:pt>
                <c:pt idx="632">
                  <c:v>3266</c:v>
                </c:pt>
                <c:pt idx="633">
                  <c:v>3266</c:v>
                </c:pt>
                <c:pt idx="634">
                  <c:v>4091</c:v>
                </c:pt>
                <c:pt idx="635">
                  <c:v>6667</c:v>
                </c:pt>
                <c:pt idx="636">
                  <c:v>6315</c:v>
                </c:pt>
                <c:pt idx="637">
                  <c:v>6636</c:v>
                </c:pt>
                <c:pt idx="638">
                  <c:v>5291</c:v>
                </c:pt>
                <c:pt idx="639">
                  <c:v>5292</c:v>
                </c:pt>
                <c:pt idx="640">
                  <c:v>5292</c:v>
                </c:pt>
                <c:pt idx="641">
                  <c:v>6777</c:v>
                </c:pt>
                <c:pt idx="642">
                  <c:v>8527</c:v>
                </c:pt>
                <c:pt idx="643">
                  <c:v>9258</c:v>
                </c:pt>
                <c:pt idx="644">
                  <c:v>9912</c:v>
                </c:pt>
                <c:pt idx="645">
                  <c:v>7637</c:v>
                </c:pt>
                <c:pt idx="646">
                  <c:v>7637</c:v>
                </c:pt>
                <c:pt idx="647">
                  <c:v>7637</c:v>
                </c:pt>
                <c:pt idx="648">
                  <c:v>10261</c:v>
                </c:pt>
                <c:pt idx="649">
                  <c:v>10536</c:v>
                </c:pt>
                <c:pt idx="650">
                  <c:v>14500</c:v>
                </c:pt>
                <c:pt idx="651">
                  <c:v>13738</c:v>
                </c:pt>
                <c:pt idx="652">
                  <c:v>10952</c:v>
                </c:pt>
                <c:pt idx="653">
                  <c:v>10952</c:v>
                </c:pt>
                <c:pt idx="654">
                  <c:v>10952</c:v>
                </c:pt>
                <c:pt idx="655">
                  <c:v>10952</c:v>
                </c:pt>
                <c:pt idx="656">
                  <c:v>13206</c:v>
                </c:pt>
                <c:pt idx="657">
                  <c:v>13206</c:v>
                </c:pt>
                <c:pt idx="658">
                  <c:v>17012</c:v>
                </c:pt>
                <c:pt idx="659">
                  <c:v>16600</c:v>
                </c:pt>
                <c:pt idx="660">
                  <c:v>16601</c:v>
                </c:pt>
                <c:pt idx="661">
                  <c:v>16601</c:v>
                </c:pt>
                <c:pt idx="662">
                  <c:v>26136</c:v>
                </c:pt>
                <c:pt idx="663">
                  <c:v>27140</c:v>
                </c:pt>
                <c:pt idx="664">
                  <c:v>28900</c:v>
                </c:pt>
                <c:pt idx="665">
                  <c:v>33359</c:v>
                </c:pt>
                <c:pt idx="666">
                  <c:v>26568</c:v>
                </c:pt>
                <c:pt idx="667">
                  <c:v>26568</c:v>
                </c:pt>
                <c:pt idx="668">
                  <c:v>26568</c:v>
                </c:pt>
                <c:pt idx="669">
                  <c:v>49823</c:v>
                </c:pt>
                <c:pt idx="670">
                  <c:v>60041</c:v>
                </c:pt>
                <c:pt idx="671">
                  <c:v>72912</c:v>
                </c:pt>
                <c:pt idx="672">
                  <c:v>53655</c:v>
                </c:pt>
                <c:pt idx="673">
                  <c:v>53654</c:v>
                </c:pt>
                <c:pt idx="674">
                  <c:v>53655</c:v>
                </c:pt>
                <c:pt idx="675">
                  <c:v>53655</c:v>
                </c:pt>
                <c:pt idx="676">
                  <c:v>99671</c:v>
                </c:pt>
                <c:pt idx="677">
                  <c:v>100760</c:v>
                </c:pt>
                <c:pt idx="678">
                  <c:v>161688</c:v>
                </c:pt>
                <c:pt idx="679">
                  <c:v>93191</c:v>
                </c:pt>
                <c:pt idx="680">
                  <c:v>93191</c:v>
                </c:pt>
                <c:pt idx="681">
                  <c:v>93192</c:v>
                </c:pt>
                <c:pt idx="682">
                  <c:v>93192</c:v>
                </c:pt>
                <c:pt idx="683">
                  <c:v>117775</c:v>
                </c:pt>
                <c:pt idx="684">
                  <c:v>137180</c:v>
                </c:pt>
                <c:pt idx="685">
                  <c:v>121220</c:v>
                </c:pt>
                <c:pt idx="686">
                  <c:v>121220</c:v>
                </c:pt>
                <c:pt idx="687">
                  <c:v>97464</c:v>
                </c:pt>
                <c:pt idx="688">
                  <c:v>97465</c:v>
                </c:pt>
                <c:pt idx="689">
                  <c:v>97465</c:v>
                </c:pt>
                <c:pt idx="690">
                  <c:v>134942</c:v>
                </c:pt>
                <c:pt idx="691">
                  <c:v>179125</c:v>
                </c:pt>
                <c:pt idx="692">
                  <c:v>159161</c:v>
                </c:pt>
                <c:pt idx="693">
                  <c:v>162508</c:v>
                </c:pt>
                <c:pt idx="694">
                  <c:v>110489</c:v>
                </c:pt>
                <c:pt idx="695">
                  <c:v>110489</c:v>
                </c:pt>
                <c:pt idx="696">
                  <c:v>110489</c:v>
                </c:pt>
                <c:pt idx="697">
                  <c:v>94472</c:v>
                </c:pt>
                <c:pt idx="698">
                  <c:v>157941</c:v>
                </c:pt>
                <c:pt idx="699">
                  <c:v>157447</c:v>
                </c:pt>
                <c:pt idx="700">
                  <c:v>141095</c:v>
                </c:pt>
                <c:pt idx="701">
                  <c:v>101810</c:v>
                </c:pt>
                <c:pt idx="702">
                  <c:v>101811</c:v>
                </c:pt>
                <c:pt idx="703">
                  <c:v>101811</c:v>
                </c:pt>
                <c:pt idx="704">
                  <c:v>114877</c:v>
                </c:pt>
                <c:pt idx="705">
                  <c:v>133553</c:v>
                </c:pt>
                <c:pt idx="706">
                  <c:v>130888</c:v>
                </c:pt>
                <c:pt idx="707">
                  <c:v>118922</c:v>
                </c:pt>
                <c:pt idx="708">
                  <c:v>60707</c:v>
                </c:pt>
                <c:pt idx="709">
                  <c:v>60708</c:v>
                </c:pt>
                <c:pt idx="710">
                  <c:v>60708</c:v>
                </c:pt>
                <c:pt idx="711">
                  <c:v>77873</c:v>
                </c:pt>
                <c:pt idx="712">
                  <c:v>86222</c:v>
                </c:pt>
                <c:pt idx="713">
                  <c:v>74368</c:v>
                </c:pt>
                <c:pt idx="714">
                  <c:v>74937</c:v>
                </c:pt>
                <c:pt idx="715">
                  <c:v>40272</c:v>
                </c:pt>
                <c:pt idx="716">
                  <c:v>40273</c:v>
                </c:pt>
                <c:pt idx="717">
                  <c:v>40273</c:v>
                </c:pt>
                <c:pt idx="718">
                  <c:v>43831</c:v>
                </c:pt>
                <c:pt idx="719">
                  <c:v>62839</c:v>
                </c:pt>
                <c:pt idx="720">
                  <c:v>53055</c:v>
                </c:pt>
                <c:pt idx="721">
                  <c:v>49004</c:v>
                </c:pt>
                <c:pt idx="722">
                  <c:v>22902</c:v>
                </c:pt>
                <c:pt idx="723">
                  <c:v>22902</c:v>
                </c:pt>
                <c:pt idx="724">
                  <c:v>22902</c:v>
                </c:pt>
                <c:pt idx="725">
                  <c:v>34380</c:v>
                </c:pt>
                <c:pt idx="726">
                  <c:v>37108</c:v>
                </c:pt>
                <c:pt idx="727">
                  <c:v>34213</c:v>
                </c:pt>
                <c:pt idx="728">
                  <c:v>30615</c:v>
                </c:pt>
                <c:pt idx="729">
                  <c:v>16259</c:v>
                </c:pt>
                <c:pt idx="730">
                  <c:v>16259</c:v>
                </c:pt>
                <c:pt idx="731">
                  <c:v>16260</c:v>
                </c:pt>
                <c:pt idx="732">
                  <c:v>22194</c:v>
                </c:pt>
                <c:pt idx="733">
                  <c:v>33911</c:v>
                </c:pt>
                <c:pt idx="734">
                  <c:v>35892</c:v>
                </c:pt>
                <c:pt idx="735">
                  <c:v>27527</c:v>
                </c:pt>
                <c:pt idx="736">
                  <c:v>14640</c:v>
                </c:pt>
                <c:pt idx="737">
                  <c:v>14640</c:v>
                </c:pt>
                <c:pt idx="738">
                  <c:v>14640</c:v>
                </c:pt>
                <c:pt idx="739">
                  <c:v>14641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D7D-4F39-937A-179369A81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502344"/>
        <c:axId val="140501168"/>
      </c:lineChart>
      <c:catAx>
        <c:axId val="14050234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"/>
          </a:p>
        </c:txPr>
        <c:crossAx val="140501168"/>
        <c:crosses val="autoZero"/>
        <c:auto val="1"/>
        <c:lblAlgn val="ctr"/>
        <c:lblOffset val="100"/>
        <c:tickMarkSkip val="15"/>
        <c:noMultiLvlLbl val="0"/>
      </c:catAx>
      <c:valAx>
        <c:axId val="140501168"/>
        <c:scaling>
          <c:orientation val="minMax"/>
          <c:max val="18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cross"/>
        <c:minorTickMark val="none"/>
        <c:tickLblPos val="nextTo"/>
        <c:spPr>
          <a:noFill/>
          <a:ln>
            <a:solidFill>
              <a:srgbClr val="00206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"/>
          </a:p>
        </c:txPr>
        <c:crossAx val="140502344"/>
        <c:crosses val="autoZero"/>
        <c:crossBetween val="between"/>
        <c:majorUnit val="10000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 Narrow" panose="020B0606020202030204" pitchFamily="34" charset="0"/>
        </a:defRPr>
      </a:pPr>
      <a:endParaRPr lang="es-E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2000">
                <a:solidFill>
                  <a:srgbClr val="002060"/>
                </a:solidFill>
              </a:rPr>
              <a:t>01.03.22  </a:t>
            </a:r>
            <a:r>
              <a:rPr lang="es-ES" sz="2000">
                <a:solidFill>
                  <a:srgbClr val="002060"/>
                </a:solidFill>
              </a:rPr>
              <a:t>CASOS CONFIRMADOS COVID-19 </a:t>
            </a:r>
            <a:r>
              <a:rPr lang="en-US" sz="2000">
                <a:solidFill>
                  <a:srgbClr val="002060"/>
                </a:solidFill>
              </a:rPr>
              <a:t>/ 10.000 hab.</a:t>
            </a:r>
          </a:p>
          <a:p>
            <a:pPr>
              <a:defRPr sz="2000">
                <a:solidFill>
                  <a:srgbClr val="002060"/>
                </a:solidFill>
              </a:defRPr>
            </a:pPr>
            <a:r>
              <a:rPr lang="en-US" sz="1800">
                <a:solidFill>
                  <a:srgbClr val="002060"/>
                </a:solidFill>
              </a:rPr>
              <a:t>(</a:t>
            </a:r>
            <a:r>
              <a:rPr lang="en-US" sz="1800" u="sng">
                <a:solidFill>
                  <a:srgbClr val="002060"/>
                </a:solidFill>
              </a:rPr>
              <a:t>EUROPA</a:t>
            </a:r>
            <a:r>
              <a:rPr lang="en-US" sz="1800">
                <a:solidFill>
                  <a:srgbClr val="002060"/>
                </a:solidFill>
              </a:rPr>
              <a:t> - Declarados OMS)</a:t>
            </a:r>
            <a:endParaRPr lang="es-ES" sz="1800">
              <a:solidFill>
                <a:srgbClr val="00206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'01.03.22 EUR Casos 10000'!$F$1</c:f>
              <c:strCache>
                <c:ptCount val="1"/>
                <c:pt idx="0">
                  <c:v>Confir. PDIA / 10.000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E6-4B45-993A-4172BE512392}"/>
              </c:ext>
            </c:extLst>
          </c:dPt>
          <c:dPt>
            <c:idx val="18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E6-4B45-993A-4172BE512392}"/>
              </c:ext>
            </c:extLst>
          </c:dPt>
          <c:dPt>
            <c:idx val="22"/>
            <c:invertIfNegative val="0"/>
            <c:bubble3D val="0"/>
            <c:spPr>
              <a:solidFill>
                <a:srgbClr val="FFFF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E6-4B45-993A-4172BE512392}"/>
              </c:ext>
            </c:extLst>
          </c:dPt>
          <c:dPt>
            <c:idx val="29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E6-4B45-993A-4172BE512392}"/>
              </c:ext>
            </c:extLst>
          </c:dPt>
          <c:dPt>
            <c:idx val="30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6E6-4B45-993A-4172BE512392}"/>
              </c:ext>
            </c:extLst>
          </c:dPt>
          <c:dPt>
            <c:idx val="32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6E6-4B45-993A-4172BE5123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'01.03.22 EUR Casos 10000'!$A$2:$A$39</c:f>
              <c:strCache>
                <c:ptCount val="38"/>
                <c:pt idx="0">
                  <c:v>Dinamarca</c:v>
                </c:pt>
                <c:pt idx="1">
                  <c:v>Georgia</c:v>
                </c:pt>
                <c:pt idx="2">
                  <c:v>Eslovenia</c:v>
                </c:pt>
                <c:pt idx="3">
                  <c:v>Estonia</c:v>
                </c:pt>
                <c:pt idx="4">
                  <c:v>Países Bajos</c:v>
                </c:pt>
                <c:pt idx="5">
                  <c:v>Montenegro</c:v>
                </c:pt>
                <c:pt idx="6">
                  <c:v>Letonia</c:v>
                </c:pt>
                <c:pt idx="7">
                  <c:v>Francia</c:v>
                </c:pt>
                <c:pt idx="8">
                  <c:v>Chequia</c:v>
                </c:pt>
                <c:pt idx="9">
                  <c:v>Portugal</c:v>
                </c:pt>
                <c:pt idx="10">
                  <c:v>Lituania</c:v>
                </c:pt>
                <c:pt idx="11">
                  <c:v>Suiza</c:v>
                </c:pt>
                <c:pt idx="12">
                  <c:v>Bélgica</c:v>
                </c:pt>
                <c:pt idx="13">
                  <c:v>Austria</c:v>
                </c:pt>
                <c:pt idx="14">
                  <c:v>Luxemburgo</c:v>
                </c:pt>
                <c:pt idx="15">
                  <c:v>U.K.</c:v>
                </c:pt>
                <c:pt idx="16">
                  <c:v>Eslovaquia</c:v>
                </c:pt>
                <c:pt idx="17">
                  <c:v>Serbia</c:v>
                </c:pt>
                <c:pt idx="18">
                  <c:v>Irlanda</c:v>
                </c:pt>
                <c:pt idx="19">
                  <c:v>Croacia</c:v>
                </c:pt>
                <c:pt idx="20">
                  <c:v>Noruega</c:v>
                </c:pt>
                <c:pt idx="21">
                  <c:v>Suecia</c:v>
                </c:pt>
                <c:pt idx="22">
                  <c:v>España</c:v>
                </c:pt>
                <c:pt idx="23">
                  <c:v>Grecia</c:v>
                </c:pt>
                <c:pt idx="24">
                  <c:v>Italia</c:v>
                </c:pt>
                <c:pt idx="25">
                  <c:v>Hungría</c:v>
                </c:pt>
                <c:pt idx="26">
                  <c:v>Alemania</c:v>
                </c:pt>
                <c:pt idx="27">
                  <c:v>Rusia</c:v>
                </c:pt>
                <c:pt idx="28">
                  <c:v>Bulgaria</c:v>
                </c:pt>
                <c:pt idx="29">
                  <c:v>Macedonia N.</c:v>
                </c:pt>
                <c:pt idx="30">
                  <c:v>Rumanía</c:v>
                </c:pt>
                <c:pt idx="31">
                  <c:v>Moldavia</c:v>
                </c:pt>
                <c:pt idx="32">
                  <c:v>Armenia</c:v>
                </c:pt>
                <c:pt idx="33">
                  <c:v>Finlandia</c:v>
                </c:pt>
                <c:pt idx="34">
                  <c:v>Ucrania</c:v>
                </c:pt>
                <c:pt idx="35">
                  <c:v>Bosnia-Herz.</c:v>
                </c:pt>
                <c:pt idx="36">
                  <c:v>Bielorrusia</c:v>
                </c:pt>
                <c:pt idx="37">
                  <c:v>Albania</c:v>
                </c:pt>
              </c:strCache>
            </c:strRef>
          </c:cat>
          <c:val>
            <c:numRef>
              <c:f>'01.03.22 EUR Casos 10000'!$F$2:$F$39</c:f>
              <c:numCache>
                <c:formatCode>#,##0</c:formatCode>
                <c:ptCount val="38"/>
                <c:pt idx="0">
                  <c:v>4750.0365552288149</c:v>
                </c:pt>
                <c:pt idx="1">
                  <c:v>4317.874240223764</c:v>
                </c:pt>
                <c:pt idx="2">
                  <c:v>4285.1855247890462</c:v>
                </c:pt>
                <c:pt idx="3">
                  <c:v>3748.14366709043</c:v>
                </c:pt>
                <c:pt idx="4">
                  <c:v>3680.1656453786049</c:v>
                </c:pt>
                <c:pt idx="5">
                  <c:v>3582.6317018130885</c:v>
                </c:pt>
                <c:pt idx="6">
                  <c:v>3414.4905684840305</c:v>
                </c:pt>
                <c:pt idx="7">
                  <c:v>3348.8705586202273</c:v>
                </c:pt>
                <c:pt idx="8">
                  <c:v>3343.6183348924228</c:v>
                </c:pt>
                <c:pt idx="9">
                  <c:v>3198.5157241765164</c:v>
                </c:pt>
                <c:pt idx="10">
                  <c:v>3162.9717890310144</c:v>
                </c:pt>
                <c:pt idx="11">
                  <c:v>3139.6485911673899</c:v>
                </c:pt>
                <c:pt idx="12">
                  <c:v>3039.24151413148</c:v>
                </c:pt>
                <c:pt idx="13">
                  <c:v>3034.9491230587505</c:v>
                </c:pt>
                <c:pt idx="14">
                  <c:v>2925.6454158068577</c:v>
                </c:pt>
                <c:pt idx="15">
                  <c:v>2820.3205051292821</c:v>
                </c:pt>
                <c:pt idx="16">
                  <c:v>2662.0619894641422</c:v>
                </c:pt>
                <c:pt idx="17">
                  <c:v>2658.9477139792502</c:v>
                </c:pt>
                <c:pt idx="18">
                  <c:v>2635.0163132137031</c:v>
                </c:pt>
                <c:pt idx="19">
                  <c:v>2531.0801760440104</c:v>
                </c:pt>
                <c:pt idx="20">
                  <c:v>2407.058674486454</c:v>
                </c:pt>
                <c:pt idx="21">
                  <c:v>2386.2580645161293</c:v>
                </c:pt>
                <c:pt idx="22">
                  <c:v>2325.7955952055177</c:v>
                </c:pt>
                <c:pt idx="23">
                  <c:v>2243.8442164179105</c:v>
                </c:pt>
                <c:pt idx="24">
                  <c:v>2126.8587810676054</c:v>
                </c:pt>
                <c:pt idx="25">
                  <c:v>1824.4785615522067</c:v>
                </c:pt>
                <c:pt idx="26">
                  <c:v>1809.9706626077136</c:v>
                </c:pt>
                <c:pt idx="27">
                  <c:v>1694.151615720524</c:v>
                </c:pt>
                <c:pt idx="28">
                  <c:v>1565.8819227324475</c:v>
                </c:pt>
                <c:pt idx="29">
                  <c:v>1441.4142697403959</c:v>
                </c:pt>
                <c:pt idx="30">
                  <c:v>1405.8356517259144</c:v>
                </c:pt>
                <c:pt idx="31">
                  <c:v>1402.0251791092426</c:v>
                </c:pt>
                <c:pt idx="32">
                  <c:v>1399.7534017203245</c:v>
                </c:pt>
                <c:pt idx="33">
                  <c:v>1189.112393072345</c:v>
                </c:pt>
                <c:pt idx="34">
                  <c:v>1164.8738689850907</c:v>
                </c:pt>
                <c:pt idx="35">
                  <c:v>1051.218594234924</c:v>
                </c:pt>
                <c:pt idx="36">
                  <c:v>969.67422245651028</c:v>
                </c:pt>
                <c:pt idx="37">
                  <c:v>893.71268422171568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6E6-4B45-993A-4172BE5123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3905280"/>
        <c:axId val="233901752"/>
      </c:barChart>
      <c:catAx>
        <c:axId val="23390528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"/>
          </a:p>
        </c:txPr>
        <c:crossAx val="233901752"/>
        <c:crosses val="autoZero"/>
        <c:auto val="1"/>
        <c:lblAlgn val="ctr"/>
        <c:lblOffset val="100"/>
        <c:noMultiLvlLbl val="0"/>
      </c:catAx>
      <c:valAx>
        <c:axId val="233901752"/>
        <c:scaling>
          <c:orientation val="minMax"/>
          <c:max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cross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"/>
          </a:p>
        </c:txPr>
        <c:crossAx val="233905280"/>
        <c:crosses val="autoZero"/>
        <c:crossBetween val="between"/>
        <c:majorUnit val="2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Arial Narrow" panose="020B0606020202030204" pitchFamily="34" charset="0"/>
        </a:defRPr>
      </a:pPr>
      <a:endParaRPr lang="es-E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000" b="1" i="0" u="none" strike="noStrike" kern="1200" spc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2000">
                <a:solidFill>
                  <a:srgbClr val="002060"/>
                </a:solidFill>
              </a:rPr>
              <a:t>01.03.22  INCREMENTO DIARIO DE FALLECIDOS COVID-19  (ESPAÑA)</a:t>
            </a:r>
            <a:endParaRPr lang="es-ES" sz="200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9502392609084676"/>
          <c:y val="3.02612098967633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000" b="1" i="0" u="none" strike="noStrike" kern="1200" spc="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'01.03.22 Gráficas Evol.'!$I$2</c:f>
              <c:strCache>
                <c:ptCount val="1"/>
                <c:pt idx="0">
                  <c:v>Incr. diario fallecidos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'01.03.22 Gráficas Evol.'!$A$3:$A$742</c:f>
              <c:strCache>
                <c:ptCount val="740"/>
                <c:pt idx="0">
                  <c:v>21.02</c:v>
                </c:pt>
                <c:pt idx="1">
                  <c:v>22.02</c:v>
                </c:pt>
                <c:pt idx="2">
                  <c:v>23.02</c:v>
                </c:pt>
                <c:pt idx="3">
                  <c:v>24.02</c:v>
                </c:pt>
                <c:pt idx="4">
                  <c:v>25.02</c:v>
                </c:pt>
                <c:pt idx="5">
                  <c:v>26.02</c:v>
                </c:pt>
                <c:pt idx="6">
                  <c:v>27.02</c:v>
                </c:pt>
                <c:pt idx="7">
                  <c:v>28.02</c:v>
                </c:pt>
                <c:pt idx="8">
                  <c:v>29.02</c:v>
                </c:pt>
                <c:pt idx="9">
                  <c:v>01.03</c:v>
                </c:pt>
                <c:pt idx="10">
                  <c:v>02.03</c:v>
                </c:pt>
                <c:pt idx="11">
                  <c:v>03.03</c:v>
                </c:pt>
                <c:pt idx="12">
                  <c:v>04.03</c:v>
                </c:pt>
                <c:pt idx="13">
                  <c:v>05.03</c:v>
                </c:pt>
                <c:pt idx="14">
                  <c:v>06.03</c:v>
                </c:pt>
                <c:pt idx="15">
                  <c:v>07.03</c:v>
                </c:pt>
                <c:pt idx="16">
                  <c:v>08.03</c:v>
                </c:pt>
                <c:pt idx="17">
                  <c:v>09.03</c:v>
                </c:pt>
                <c:pt idx="18">
                  <c:v>10.03</c:v>
                </c:pt>
                <c:pt idx="19">
                  <c:v>11.03</c:v>
                </c:pt>
                <c:pt idx="20">
                  <c:v>12.03</c:v>
                </c:pt>
                <c:pt idx="21">
                  <c:v>13.03</c:v>
                </c:pt>
                <c:pt idx="22">
                  <c:v>14.03</c:v>
                </c:pt>
                <c:pt idx="23">
                  <c:v>15.03</c:v>
                </c:pt>
                <c:pt idx="24">
                  <c:v>16.03</c:v>
                </c:pt>
                <c:pt idx="25">
                  <c:v>17.03</c:v>
                </c:pt>
                <c:pt idx="26">
                  <c:v>18.03</c:v>
                </c:pt>
                <c:pt idx="27">
                  <c:v>19.03</c:v>
                </c:pt>
                <c:pt idx="28">
                  <c:v>20.03</c:v>
                </c:pt>
                <c:pt idx="29">
                  <c:v>21.03</c:v>
                </c:pt>
                <c:pt idx="30">
                  <c:v>22.03</c:v>
                </c:pt>
                <c:pt idx="31">
                  <c:v>23.03</c:v>
                </c:pt>
                <c:pt idx="32">
                  <c:v>24.03</c:v>
                </c:pt>
                <c:pt idx="33">
                  <c:v>25.03</c:v>
                </c:pt>
                <c:pt idx="34">
                  <c:v>26.03</c:v>
                </c:pt>
                <c:pt idx="35">
                  <c:v>27.03</c:v>
                </c:pt>
                <c:pt idx="36">
                  <c:v>28.03</c:v>
                </c:pt>
                <c:pt idx="37">
                  <c:v>29.03</c:v>
                </c:pt>
                <c:pt idx="38">
                  <c:v>30.03</c:v>
                </c:pt>
                <c:pt idx="39">
                  <c:v>31.03</c:v>
                </c:pt>
                <c:pt idx="40">
                  <c:v>01.04</c:v>
                </c:pt>
                <c:pt idx="41">
                  <c:v>02.04</c:v>
                </c:pt>
                <c:pt idx="42">
                  <c:v>03.04</c:v>
                </c:pt>
                <c:pt idx="43">
                  <c:v>04.04</c:v>
                </c:pt>
                <c:pt idx="44">
                  <c:v>05.04</c:v>
                </c:pt>
                <c:pt idx="45">
                  <c:v>06.04</c:v>
                </c:pt>
                <c:pt idx="46">
                  <c:v>07.04</c:v>
                </c:pt>
                <c:pt idx="47">
                  <c:v>08.04</c:v>
                </c:pt>
                <c:pt idx="48">
                  <c:v>09.04</c:v>
                </c:pt>
                <c:pt idx="49">
                  <c:v>10.04</c:v>
                </c:pt>
                <c:pt idx="50">
                  <c:v>11.04</c:v>
                </c:pt>
                <c:pt idx="51">
                  <c:v>12.04</c:v>
                </c:pt>
                <c:pt idx="52">
                  <c:v>13.04</c:v>
                </c:pt>
                <c:pt idx="53">
                  <c:v>14.04</c:v>
                </c:pt>
                <c:pt idx="54">
                  <c:v>15.04</c:v>
                </c:pt>
                <c:pt idx="55">
                  <c:v>16.04</c:v>
                </c:pt>
                <c:pt idx="56">
                  <c:v>17.04</c:v>
                </c:pt>
                <c:pt idx="57">
                  <c:v>18.04</c:v>
                </c:pt>
                <c:pt idx="58">
                  <c:v>19.04</c:v>
                </c:pt>
                <c:pt idx="59">
                  <c:v>20.04</c:v>
                </c:pt>
                <c:pt idx="60">
                  <c:v>21.04</c:v>
                </c:pt>
                <c:pt idx="61">
                  <c:v>22.04</c:v>
                </c:pt>
                <c:pt idx="62">
                  <c:v>23.04</c:v>
                </c:pt>
                <c:pt idx="63">
                  <c:v>24.04</c:v>
                </c:pt>
                <c:pt idx="64">
                  <c:v>25.04</c:v>
                </c:pt>
                <c:pt idx="65">
                  <c:v>26.04</c:v>
                </c:pt>
                <c:pt idx="66">
                  <c:v>27.04</c:v>
                </c:pt>
                <c:pt idx="67">
                  <c:v>28.04</c:v>
                </c:pt>
                <c:pt idx="68">
                  <c:v>29.04</c:v>
                </c:pt>
                <c:pt idx="69">
                  <c:v>30.04</c:v>
                </c:pt>
                <c:pt idx="70">
                  <c:v>01.05</c:v>
                </c:pt>
                <c:pt idx="71">
                  <c:v>02.05</c:v>
                </c:pt>
                <c:pt idx="72">
                  <c:v>03.05</c:v>
                </c:pt>
                <c:pt idx="73">
                  <c:v>04.05</c:v>
                </c:pt>
                <c:pt idx="74">
                  <c:v>05.05</c:v>
                </c:pt>
                <c:pt idx="75">
                  <c:v>06.05</c:v>
                </c:pt>
                <c:pt idx="76">
                  <c:v>07.05</c:v>
                </c:pt>
                <c:pt idx="77">
                  <c:v>08.05</c:v>
                </c:pt>
                <c:pt idx="78">
                  <c:v>09.05</c:v>
                </c:pt>
                <c:pt idx="79">
                  <c:v>10.05</c:v>
                </c:pt>
                <c:pt idx="80">
                  <c:v>11.05</c:v>
                </c:pt>
                <c:pt idx="81">
                  <c:v>12.05</c:v>
                </c:pt>
                <c:pt idx="82">
                  <c:v>13.05</c:v>
                </c:pt>
                <c:pt idx="83">
                  <c:v>14.05</c:v>
                </c:pt>
                <c:pt idx="84">
                  <c:v>15.05</c:v>
                </c:pt>
                <c:pt idx="85">
                  <c:v>16.05</c:v>
                </c:pt>
                <c:pt idx="86">
                  <c:v>17.05</c:v>
                </c:pt>
                <c:pt idx="87">
                  <c:v>18.05</c:v>
                </c:pt>
                <c:pt idx="88">
                  <c:v>19.05</c:v>
                </c:pt>
                <c:pt idx="89">
                  <c:v>20.05</c:v>
                </c:pt>
                <c:pt idx="90">
                  <c:v>21.05</c:v>
                </c:pt>
                <c:pt idx="91">
                  <c:v>22.05</c:v>
                </c:pt>
                <c:pt idx="92">
                  <c:v>23.05</c:v>
                </c:pt>
                <c:pt idx="93">
                  <c:v>24.05</c:v>
                </c:pt>
                <c:pt idx="94">
                  <c:v>25.05</c:v>
                </c:pt>
                <c:pt idx="95">
                  <c:v>26.05</c:v>
                </c:pt>
                <c:pt idx="96">
                  <c:v>27.05</c:v>
                </c:pt>
                <c:pt idx="97">
                  <c:v>28.05</c:v>
                </c:pt>
                <c:pt idx="98">
                  <c:v>29.05</c:v>
                </c:pt>
                <c:pt idx="99">
                  <c:v>30.05</c:v>
                </c:pt>
                <c:pt idx="100">
                  <c:v>31.05</c:v>
                </c:pt>
                <c:pt idx="101">
                  <c:v>01.06</c:v>
                </c:pt>
                <c:pt idx="102">
                  <c:v>02.06</c:v>
                </c:pt>
                <c:pt idx="103">
                  <c:v>03.06</c:v>
                </c:pt>
                <c:pt idx="104">
                  <c:v>04.06</c:v>
                </c:pt>
                <c:pt idx="105">
                  <c:v>05.06</c:v>
                </c:pt>
                <c:pt idx="106">
                  <c:v>06.06</c:v>
                </c:pt>
                <c:pt idx="107">
                  <c:v>07.06</c:v>
                </c:pt>
                <c:pt idx="108">
                  <c:v>08.06</c:v>
                </c:pt>
                <c:pt idx="109">
                  <c:v>09.06</c:v>
                </c:pt>
                <c:pt idx="110">
                  <c:v>10.06</c:v>
                </c:pt>
                <c:pt idx="111">
                  <c:v>11.06</c:v>
                </c:pt>
                <c:pt idx="112">
                  <c:v>12.06</c:v>
                </c:pt>
                <c:pt idx="113">
                  <c:v>13.06</c:v>
                </c:pt>
                <c:pt idx="114">
                  <c:v>14.06</c:v>
                </c:pt>
                <c:pt idx="115">
                  <c:v>15.06</c:v>
                </c:pt>
                <c:pt idx="116">
                  <c:v>16.06</c:v>
                </c:pt>
                <c:pt idx="117">
                  <c:v>17.06</c:v>
                </c:pt>
                <c:pt idx="118">
                  <c:v>18.06</c:v>
                </c:pt>
                <c:pt idx="119">
                  <c:v>19.06</c:v>
                </c:pt>
                <c:pt idx="120">
                  <c:v>20.06</c:v>
                </c:pt>
                <c:pt idx="121">
                  <c:v>21.06</c:v>
                </c:pt>
                <c:pt idx="122">
                  <c:v>22.06</c:v>
                </c:pt>
                <c:pt idx="123">
                  <c:v>23.06</c:v>
                </c:pt>
                <c:pt idx="124">
                  <c:v>24.06</c:v>
                </c:pt>
                <c:pt idx="125">
                  <c:v>25.06</c:v>
                </c:pt>
                <c:pt idx="126">
                  <c:v>26.06</c:v>
                </c:pt>
                <c:pt idx="127">
                  <c:v>27.06</c:v>
                </c:pt>
                <c:pt idx="128">
                  <c:v>28.06</c:v>
                </c:pt>
                <c:pt idx="129">
                  <c:v>29.06</c:v>
                </c:pt>
                <c:pt idx="130">
                  <c:v>30.06</c:v>
                </c:pt>
                <c:pt idx="131">
                  <c:v>01.07</c:v>
                </c:pt>
                <c:pt idx="132">
                  <c:v>02.07</c:v>
                </c:pt>
                <c:pt idx="133">
                  <c:v>03.07</c:v>
                </c:pt>
                <c:pt idx="134">
                  <c:v>04.07</c:v>
                </c:pt>
                <c:pt idx="135">
                  <c:v>05.07</c:v>
                </c:pt>
                <c:pt idx="136">
                  <c:v>06.07</c:v>
                </c:pt>
                <c:pt idx="137">
                  <c:v>07.07</c:v>
                </c:pt>
                <c:pt idx="138">
                  <c:v>08.07</c:v>
                </c:pt>
                <c:pt idx="139">
                  <c:v>09.07</c:v>
                </c:pt>
                <c:pt idx="140">
                  <c:v>10.07</c:v>
                </c:pt>
                <c:pt idx="141">
                  <c:v>11.07</c:v>
                </c:pt>
                <c:pt idx="142">
                  <c:v>12.07</c:v>
                </c:pt>
                <c:pt idx="143">
                  <c:v>13.07</c:v>
                </c:pt>
                <c:pt idx="144">
                  <c:v>14.07</c:v>
                </c:pt>
                <c:pt idx="145">
                  <c:v>15.07</c:v>
                </c:pt>
                <c:pt idx="146">
                  <c:v>16.07</c:v>
                </c:pt>
                <c:pt idx="147">
                  <c:v>17.07</c:v>
                </c:pt>
                <c:pt idx="148">
                  <c:v>18.07</c:v>
                </c:pt>
                <c:pt idx="149">
                  <c:v>19.07</c:v>
                </c:pt>
                <c:pt idx="150">
                  <c:v>20.07</c:v>
                </c:pt>
                <c:pt idx="151">
                  <c:v>21.07</c:v>
                </c:pt>
                <c:pt idx="152">
                  <c:v>22.07</c:v>
                </c:pt>
                <c:pt idx="153">
                  <c:v>23.07</c:v>
                </c:pt>
                <c:pt idx="154">
                  <c:v>24.07</c:v>
                </c:pt>
                <c:pt idx="155">
                  <c:v>25.07</c:v>
                </c:pt>
                <c:pt idx="156">
                  <c:v>26.07</c:v>
                </c:pt>
                <c:pt idx="157">
                  <c:v>27.07</c:v>
                </c:pt>
                <c:pt idx="158">
                  <c:v>28.07</c:v>
                </c:pt>
                <c:pt idx="159">
                  <c:v>29.07</c:v>
                </c:pt>
                <c:pt idx="160">
                  <c:v>30.07</c:v>
                </c:pt>
                <c:pt idx="161">
                  <c:v>31.07</c:v>
                </c:pt>
                <c:pt idx="162">
                  <c:v>01.08</c:v>
                </c:pt>
                <c:pt idx="163">
                  <c:v>02.08</c:v>
                </c:pt>
                <c:pt idx="164">
                  <c:v>03.08</c:v>
                </c:pt>
                <c:pt idx="165">
                  <c:v>04.08</c:v>
                </c:pt>
                <c:pt idx="166">
                  <c:v>05.08</c:v>
                </c:pt>
                <c:pt idx="167">
                  <c:v>06.08</c:v>
                </c:pt>
                <c:pt idx="168">
                  <c:v>07.08</c:v>
                </c:pt>
                <c:pt idx="169">
                  <c:v>08.08</c:v>
                </c:pt>
                <c:pt idx="170">
                  <c:v>09.08</c:v>
                </c:pt>
                <c:pt idx="171">
                  <c:v>10.08</c:v>
                </c:pt>
                <c:pt idx="172">
                  <c:v>11.08</c:v>
                </c:pt>
                <c:pt idx="173">
                  <c:v>12.08</c:v>
                </c:pt>
                <c:pt idx="174">
                  <c:v>13.08</c:v>
                </c:pt>
                <c:pt idx="175">
                  <c:v>14.08</c:v>
                </c:pt>
                <c:pt idx="176">
                  <c:v>15.08</c:v>
                </c:pt>
                <c:pt idx="177">
                  <c:v>16.08</c:v>
                </c:pt>
                <c:pt idx="178">
                  <c:v>17.08</c:v>
                </c:pt>
                <c:pt idx="179">
                  <c:v>18.08</c:v>
                </c:pt>
                <c:pt idx="180">
                  <c:v>19.08</c:v>
                </c:pt>
                <c:pt idx="181">
                  <c:v>20.08</c:v>
                </c:pt>
                <c:pt idx="182">
                  <c:v>21.08</c:v>
                </c:pt>
                <c:pt idx="183">
                  <c:v>22.08</c:v>
                </c:pt>
                <c:pt idx="184">
                  <c:v>23.08</c:v>
                </c:pt>
                <c:pt idx="185">
                  <c:v>24.08</c:v>
                </c:pt>
                <c:pt idx="186">
                  <c:v>25.08</c:v>
                </c:pt>
                <c:pt idx="187">
                  <c:v>26.08</c:v>
                </c:pt>
                <c:pt idx="188">
                  <c:v>27.08</c:v>
                </c:pt>
                <c:pt idx="189">
                  <c:v>28.08</c:v>
                </c:pt>
                <c:pt idx="190">
                  <c:v>29.08</c:v>
                </c:pt>
                <c:pt idx="191">
                  <c:v>30.08</c:v>
                </c:pt>
                <c:pt idx="192">
                  <c:v>31.08</c:v>
                </c:pt>
                <c:pt idx="193">
                  <c:v>01.09</c:v>
                </c:pt>
                <c:pt idx="194">
                  <c:v>02.09</c:v>
                </c:pt>
                <c:pt idx="195">
                  <c:v>03.09</c:v>
                </c:pt>
                <c:pt idx="196">
                  <c:v>04.09</c:v>
                </c:pt>
                <c:pt idx="197">
                  <c:v>05.09</c:v>
                </c:pt>
                <c:pt idx="198">
                  <c:v>06.09</c:v>
                </c:pt>
                <c:pt idx="199">
                  <c:v>07.09</c:v>
                </c:pt>
                <c:pt idx="200">
                  <c:v>08.09</c:v>
                </c:pt>
                <c:pt idx="201">
                  <c:v>09.09</c:v>
                </c:pt>
                <c:pt idx="202">
                  <c:v>10.09</c:v>
                </c:pt>
                <c:pt idx="203">
                  <c:v>11.09</c:v>
                </c:pt>
                <c:pt idx="204">
                  <c:v>12.09</c:v>
                </c:pt>
                <c:pt idx="205">
                  <c:v>13.09</c:v>
                </c:pt>
                <c:pt idx="206">
                  <c:v>14.09</c:v>
                </c:pt>
                <c:pt idx="207">
                  <c:v>15.09</c:v>
                </c:pt>
                <c:pt idx="208">
                  <c:v>16.09</c:v>
                </c:pt>
                <c:pt idx="209">
                  <c:v>17.09</c:v>
                </c:pt>
                <c:pt idx="210">
                  <c:v>18.09</c:v>
                </c:pt>
                <c:pt idx="211">
                  <c:v>19.09</c:v>
                </c:pt>
                <c:pt idx="212">
                  <c:v>20.09</c:v>
                </c:pt>
                <c:pt idx="213">
                  <c:v>21.09</c:v>
                </c:pt>
                <c:pt idx="214">
                  <c:v>22.09</c:v>
                </c:pt>
                <c:pt idx="215">
                  <c:v>23.09</c:v>
                </c:pt>
                <c:pt idx="216">
                  <c:v>24.09</c:v>
                </c:pt>
                <c:pt idx="217">
                  <c:v>25.09</c:v>
                </c:pt>
                <c:pt idx="218">
                  <c:v>26.09</c:v>
                </c:pt>
                <c:pt idx="219">
                  <c:v>27.09</c:v>
                </c:pt>
                <c:pt idx="220">
                  <c:v>28.09</c:v>
                </c:pt>
                <c:pt idx="221">
                  <c:v>29.09</c:v>
                </c:pt>
                <c:pt idx="222">
                  <c:v>30.09</c:v>
                </c:pt>
                <c:pt idx="223">
                  <c:v>01.10</c:v>
                </c:pt>
                <c:pt idx="224">
                  <c:v>02.10</c:v>
                </c:pt>
                <c:pt idx="225">
                  <c:v>03.10</c:v>
                </c:pt>
                <c:pt idx="226">
                  <c:v>04.10</c:v>
                </c:pt>
                <c:pt idx="227">
                  <c:v>05.10</c:v>
                </c:pt>
                <c:pt idx="228">
                  <c:v>06.10</c:v>
                </c:pt>
                <c:pt idx="229">
                  <c:v>07.10</c:v>
                </c:pt>
                <c:pt idx="230">
                  <c:v>08.10</c:v>
                </c:pt>
                <c:pt idx="231">
                  <c:v>09.10</c:v>
                </c:pt>
                <c:pt idx="232">
                  <c:v>10.10</c:v>
                </c:pt>
                <c:pt idx="233">
                  <c:v>11.10</c:v>
                </c:pt>
                <c:pt idx="234">
                  <c:v>12.10</c:v>
                </c:pt>
                <c:pt idx="235">
                  <c:v>13.10</c:v>
                </c:pt>
                <c:pt idx="236">
                  <c:v>14.10</c:v>
                </c:pt>
                <c:pt idx="237">
                  <c:v>15.10</c:v>
                </c:pt>
                <c:pt idx="238">
                  <c:v>16.10</c:v>
                </c:pt>
                <c:pt idx="239">
                  <c:v>17.10</c:v>
                </c:pt>
                <c:pt idx="240">
                  <c:v>18.10</c:v>
                </c:pt>
                <c:pt idx="241">
                  <c:v>19.10</c:v>
                </c:pt>
                <c:pt idx="242">
                  <c:v>20.10</c:v>
                </c:pt>
                <c:pt idx="243">
                  <c:v>21.10</c:v>
                </c:pt>
                <c:pt idx="244">
                  <c:v>22.10</c:v>
                </c:pt>
                <c:pt idx="245">
                  <c:v>23.10</c:v>
                </c:pt>
                <c:pt idx="246">
                  <c:v>24.10</c:v>
                </c:pt>
                <c:pt idx="247">
                  <c:v>25.10</c:v>
                </c:pt>
                <c:pt idx="248">
                  <c:v>26.10</c:v>
                </c:pt>
                <c:pt idx="249">
                  <c:v>27.10</c:v>
                </c:pt>
                <c:pt idx="250">
                  <c:v>28.10</c:v>
                </c:pt>
                <c:pt idx="251">
                  <c:v>29.10</c:v>
                </c:pt>
                <c:pt idx="252">
                  <c:v>30.10</c:v>
                </c:pt>
                <c:pt idx="253">
                  <c:v>31.10</c:v>
                </c:pt>
                <c:pt idx="254">
                  <c:v>01.11</c:v>
                </c:pt>
                <c:pt idx="255">
                  <c:v>02.11</c:v>
                </c:pt>
                <c:pt idx="256">
                  <c:v>03.11</c:v>
                </c:pt>
                <c:pt idx="257">
                  <c:v>04.11</c:v>
                </c:pt>
                <c:pt idx="258">
                  <c:v>05.11</c:v>
                </c:pt>
                <c:pt idx="259">
                  <c:v>06.11</c:v>
                </c:pt>
                <c:pt idx="260">
                  <c:v>07.11</c:v>
                </c:pt>
                <c:pt idx="261">
                  <c:v>08.11</c:v>
                </c:pt>
                <c:pt idx="262">
                  <c:v>09.11</c:v>
                </c:pt>
                <c:pt idx="263">
                  <c:v>10.11</c:v>
                </c:pt>
                <c:pt idx="264">
                  <c:v>11.11</c:v>
                </c:pt>
                <c:pt idx="265">
                  <c:v>12.11</c:v>
                </c:pt>
                <c:pt idx="266">
                  <c:v>13.11</c:v>
                </c:pt>
                <c:pt idx="267">
                  <c:v>14.11</c:v>
                </c:pt>
                <c:pt idx="268">
                  <c:v>15.11</c:v>
                </c:pt>
                <c:pt idx="269">
                  <c:v>16.11</c:v>
                </c:pt>
                <c:pt idx="270">
                  <c:v>17.11</c:v>
                </c:pt>
                <c:pt idx="271">
                  <c:v>18.11</c:v>
                </c:pt>
                <c:pt idx="272">
                  <c:v>19.11</c:v>
                </c:pt>
                <c:pt idx="273">
                  <c:v>20.11</c:v>
                </c:pt>
                <c:pt idx="274">
                  <c:v>21.11</c:v>
                </c:pt>
                <c:pt idx="275">
                  <c:v>22.11</c:v>
                </c:pt>
                <c:pt idx="276">
                  <c:v>23.11</c:v>
                </c:pt>
                <c:pt idx="277">
                  <c:v>24.11</c:v>
                </c:pt>
                <c:pt idx="278">
                  <c:v>25.11</c:v>
                </c:pt>
                <c:pt idx="279">
                  <c:v>26.11</c:v>
                </c:pt>
                <c:pt idx="280">
                  <c:v>27.11</c:v>
                </c:pt>
                <c:pt idx="281">
                  <c:v>28.11</c:v>
                </c:pt>
                <c:pt idx="282">
                  <c:v>29.11</c:v>
                </c:pt>
                <c:pt idx="283">
                  <c:v>30.11</c:v>
                </c:pt>
                <c:pt idx="284">
                  <c:v>01.12</c:v>
                </c:pt>
                <c:pt idx="285">
                  <c:v>02.12</c:v>
                </c:pt>
                <c:pt idx="286">
                  <c:v>03.12</c:v>
                </c:pt>
                <c:pt idx="287">
                  <c:v>04.12</c:v>
                </c:pt>
                <c:pt idx="288">
                  <c:v>05.12</c:v>
                </c:pt>
                <c:pt idx="289">
                  <c:v>06.12</c:v>
                </c:pt>
                <c:pt idx="290">
                  <c:v>07.12</c:v>
                </c:pt>
                <c:pt idx="291">
                  <c:v>08.12</c:v>
                </c:pt>
                <c:pt idx="292">
                  <c:v>09.12</c:v>
                </c:pt>
                <c:pt idx="293">
                  <c:v>10.12</c:v>
                </c:pt>
                <c:pt idx="294">
                  <c:v>11.12</c:v>
                </c:pt>
                <c:pt idx="295">
                  <c:v>12.12</c:v>
                </c:pt>
                <c:pt idx="296">
                  <c:v>13.12</c:v>
                </c:pt>
                <c:pt idx="297">
                  <c:v>14.12</c:v>
                </c:pt>
                <c:pt idx="298">
                  <c:v>15.12</c:v>
                </c:pt>
                <c:pt idx="299">
                  <c:v>16.12</c:v>
                </c:pt>
                <c:pt idx="300">
                  <c:v>17.12</c:v>
                </c:pt>
                <c:pt idx="301">
                  <c:v>18.12</c:v>
                </c:pt>
                <c:pt idx="302">
                  <c:v>19.12</c:v>
                </c:pt>
                <c:pt idx="303">
                  <c:v>20.12</c:v>
                </c:pt>
                <c:pt idx="304">
                  <c:v>21.12</c:v>
                </c:pt>
                <c:pt idx="305">
                  <c:v>22.12</c:v>
                </c:pt>
                <c:pt idx="306">
                  <c:v>23.12</c:v>
                </c:pt>
                <c:pt idx="307">
                  <c:v>24.12</c:v>
                </c:pt>
                <c:pt idx="308">
                  <c:v>25.12</c:v>
                </c:pt>
                <c:pt idx="309">
                  <c:v>26.12</c:v>
                </c:pt>
                <c:pt idx="310">
                  <c:v>27.12</c:v>
                </c:pt>
                <c:pt idx="311">
                  <c:v>28.12</c:v>
                </c:pt>
                <c:pt idx="312">
                  <c:v>29.12</c:v>
                </c:pt>
                <c:pt idx="313">
                  <c:v>30.12</c:v>
                </c:pt>
                <c:pt idx="314">
                  <c:v>31.12</c:v>
                </c:pt>
                <c:pt idx="315">
                  <c:v>01.01</c:v>
                </c:pt>
                <c:pt idx="316">
                  <c:v>02.01</c:v>
                </c:pt>
                <c:pt idx="317">
                  <c:v>03.01</c:v>
                </c:pt>
                <c:pt idx="318">
                  <c:v>04.01</c:v>
                </c:pt>
                <c:pt idx="319">
                  <c:v>05.01</c:v>
                </c:pt>
                <c:pt idx="320">
                  <c:v>06.01</c:v>
                </c:pt>
                <c:pt idx="321">
                  <c:v>07.01</c:v>
                </c:pt>
                <c:pt idx="322">
                  <c:v>08.01</c:v>
                </c:pt>
                <c:pt idx="323">
                  <c:v>09.01</c:v>
                </c:pt>
                <c:pt idx="324">
                  <c:v>10.01</c:v>
                </c:pt>
                <c:pt idx="325">
                  <c:v>11.01</c:v>
                </c:pt>
                <c:pt idx="326">
                  <c:v>12.01</c:v>
                </c:pt>
                <c:pt idx="327">
                  <c:v>13.01</c:v>
                </c:pt>
                <c:pt idx="328">
                  <c:v>14.01</c:v>
                </c:pt>
                <c:pt idx="329">
                  <c:v>15.01</c:v>
                </c:pt>
                <c:pt idx="330">
                  <c:v>16.01</c:v>
                </c:pt>
                <c:pt idx="331">
                  <c:v>17.01</c:v>
                </c:pt>
                <c:pt idx="332">
                  <c:v>18.01</c:v>
                </c:pt>
                <c:pt idx="333">
                  <c:v>19.01</c:v>
                </c:pt>
                <c:pt idx="334">
                  <c:v>20.01</c:v>
                </c:pt>
                <c:pt idx="335">
                  <c:v>21.01</c:v>
                </c:pt>
                <c:pt idx="336">
                  <c:v>22.01</c:v>
                </c:pt>
                <c:pt idx="337">
                  <c:v>23.01</c:v>
                </c:pt>
                <c:pt idx="338">
                  <c:v>24.01</c:v>
                </c:pt>
                <c:pt idx="339">
                  <c:v>25.01</c:v>
                </c:pt>
                <c:pt idx="340">
                  <c:v>26.01</c:v>
                </c:pt>
                <c:pt idx="341">
                  <c:v>27.01</c:v>
                </c:pt>
                <c:pt idx="342">
                  <c:v>28.01</c:v>
                </c:pt>
                <c:pt idx="343">
                  <c:v>29.01</c:v>
                </c:pt>
                <c:pt idx="344">
                  <c:v>30.01</c:v>
                </c:pt>
                <c:pt idx="345">
                  <c:v>31.01</c:v>
                </c:pt>
                <c:pt idx="346">
                  <c:v>01.02</c:v>
                </c:pt>
                <c:pt idx="347">
                  <c:v>02.02</c:v>
                </c:pt>
                <c:pt idx="348">
                  <c:v>03.02</c:v>
                </c:pt>
                <c:pt idx="349">
                  <c:v>04.02</c:v>
                </c:pt>
                <c:pt idx="350">
                  <c:v>05.02</c:v>
                </c:pt>
                <c:pt idx="351">
                  <c:v>06.02</c:v>
                </c:pt>
                <c:pt idx="352">
                  <c:v>07.02</c:v>
                </c:pt>
                <c:pt idx="353">
                  <c:v>08.02</c:v>
                </c:pt>
                <c:pt idx="354">
                  <c:v>09.02</c:v>
                </c:pt>
                <c:pt idx="355">
                  <c:v>10.02</c:v>
                </c:pt>
                <c:pt idx="356">
                  <c:v>11.02</c:v>
                </c:pt>
                <c:pt idx="357">
                  <c:v>12.02</c:v>
                </c:pt>
                <c:pt idx="358">
                  <c:v>13.02</c:v>
                </c:pt>
                <c:pt idx="359">
                  <c:v>14.02</c:v>
                </c:pt>
                <c:pt idx="360">
                  <c:v>15.02</c:v>
                </c:pt>
                <c:pt idx="361">
                  <c:v>16.02</c:v>
                </c:pt>
                <c:pt idx="362">
                  <c:v>17.02</c:v>
                </c:pt>
                <c:pt idx="363">
                  <c:v>18.02</c:v>
                </c:pt>
                <c:pt idx="364">
                  <c:v>19.02</c:v>
                </c:pt>
                <c:pt idx="365">
                  <c:v>20.02</c:v>
                </c:pt>
                <c:pt idx="366">
                  <c:v>21.02</c:v>
                </c:pt>
                <c:pt idx="367">
                  <c:v>22.02</c:v>
                </c:pt>
                <c:pt idx="368">
                  <c:v>23.02</c:v>
                </c:pt>
                <c:pt idx="369">
                  <c:v>24.02</c:v>
                </c:pt>
                <c:pt idx="370">
                  <c:v>25.02</c:v>
                </c:pt>
                <c:pt idx="371">
                  <c:v>26.02</c:v>
                </c:pt>
                <c:pt idx="372">
                  <c:v>27.02</c:v>
                </c:pt>
                <c:pt idx="373">
                  <c:v>28.02</c:v>
                </c:pt>
                <c:pt idx="374">
                  <c:v>01.03</c:v>
                </c:pt>
                <c:pt idx="375">
                  <c:v>02.03</c:v>
                </c:pt>
                <c:pt idx="376">
                  <c:v>03.03</c:v>
                </c:pt>
                <c:pt idx="377">
                  <c:v>04.03</c:v>
                </c:pt>
                <c:pt idx="378">
                  <c:v>05.03</c:v>
                </c:pt>
                <c:pt idx="379">
                  <c:v>06.03</c:v>
                </c:pt>
                <c:pt idx="380">
                  <c:v>07.03</c:v>
                </c:pt>
                <c:pt idx="381">
                  <c:v>08.03</c:v>
                </c:pt>
                <c:pt idx="382">
                  <c:v>09.03</c:v>
                </c:pt>
                <c:pt idx="383">
                  <c:v>10.03</c:v>
                </c:pt>
                <c:pt idx="384">
                  <c:v>11.03</c:v>
                </c:pt>
                <c:pt idx="385">
                  <c:v>12.03</c:v>
                </c:pt>
                <c:pt idx="386">
                  <c:v>13.03</c:v>
                </c:pt>
                <c:pt idx="387">
                  <c:v>14.03</c:v>
                </c:pt>
                <c:pt idx="388">
                  <c:v>15.03</c:v>
                </c:pt>
                <c:pt idx="389">
                  <c:v>16.03</c:v>
                </c:pt>
                <c:pt idx="390">
                  <c:v>17.03</c:v>
                </c:pt>
                <c:pt idx="391">
                  <c:v>18.03</c:v>
                </c:pt>
                <c:pt idx="392">
                  <c:v>19.03</c:v>
                </c:pt>
                <c:pt idx="393">
                  <c:v>20.03</c:v>
                </c:pt>
                <c:pt idx="394">
                  <c:v>21.03</c:v>
                </c:pt>
                <c:pt idx="395">
                  <c:v>22.03</c:v>
                </c:pt>
                <c:pt idx="396">
                  <c:v>23.03</c:v>
                </c:pt>
                <c:pt idx="397">
                  <c:v>24.03</c:v>
                </c:pt>
                <c:pt idx="398">
                  <c:v>25.03</c:v>
                </c:pt>
                <c:pt idx="399">
                  <c:v>26.03</c:v>
                </c:pt>
                <c:pt idx="400">
                  <c:v>27.03</c:v>
                </c:pt>
                <c:pt idx="401">
                  <c:v>28.03</c:v>
                </c:pt>
                <c:pt idx="402">
                  <c:v>29.03</c:v>
                </c:pt>
                <c:pt idx="403">
                  <c:v>30.03</c:v>
                </c:pt>
                <c:pt idx="404">
                  <c:v>31.03</c:v>
                </c:pt>
                <c:pt idx="405">
                  <c:v>01.04</c:v>
                </c:pt>
                <c:pt idx="406">
                  <c:v>02.04</c:v>
                </c:pt>
                <c:pt idx="407">
                  <c:v>03.04</c:v>
                </c:pt>
                <c:pt idx="408">
                  <c:v>04.04</c:v>
                </c:pt>
                <c:pt idx="409">
                  <c:v>05.04</c:v>
                </c:pt>
                <c:pt idx="410">
                  <c:v>06.04</c:v>
                </c:pt>
                <c:pt idx="411">
                  <c:v>07.04</c:v>
                </c:pt>
                <c:pt idx="412">
                  <c:v>08.04</c:v>
                </c:pt>
                <c:pt idx="413">
                  <c:v>09.04</c:v>
                </c:pt>
                <c:pt idx="414">
                  <c:v>10.04</c:v>
                </c:pt>
                <c:pt idx="415">
                  <c:v>11.04</c:v>
                </c:pt>
                <c:pt idx="416">
                  <c:v>12.04</c:v>
                </c:pt>
                <c:pt idx="417">
                  <c:v>13.04</c:v>
                </c:pt>
                <c:pt idx="418">
                  <c:v>14.04</c:v>
                </c:pt>
                <c:pt idx="419">
                  <c:v>15.04</c:v>
                </c:pt>
                <c:pt idx="420">
                  <c:v>16.04</c:v>
                </c:pt>
                <c:pt idx="421">
                  <c:v>17.04</c:v>
                </c:pt>
                <c:pt idx="422">
                  <c:v>18.04</c:v>
                </c:pt>
                <c:pt idx="423">
                  <c:v>19.04</c:v>
                </c:pt>
                <c:pt idx="424">
                  <c:v>20.04</c:v>
                </c:pt>
                <c:pt idx="425">
                  <c:v>21.04</c:v>
                </c:pt>
                <c:pt idx="426">
                  <c:v>22.04</c:v>
                </c:pt>
                <c:pt idx="427">
                  <c:v>23.04</c:v>
                </c:pt>
                <c:pt idx="428">
                  <c:v>24.04</c:v>
                </c:pt>
                <c:pt idx="429">
                  <c:v>25.04</c:v>
                </c:pt>
                <c:pt idx="430">
                  <c:v>26.04</c:v>
                </c:pt>
                <c:pt idx="431">
                  <c:v>27.04</c:v>
                </c:pt>
                <c:pt idx="432">
                  <c:v>28.04</c:v>
                </c:pt>
                <c:pt idx="433">
                  <c:v>29.04</c:v>
                </c:pt>
                <c:pt idx="434">
                  <c:v>30.04</c:v>
                </c:pt>
                <c:pt idx="435">
                  <c:v>01.05</c:v>
                </c:pt>
                <c:pt idx="436">
                  <c:v>02.05</c:v>
                </c:pt>
                <c:pt idx="437">
                  <c:v>03.05</c:v>
                </c:pt>
                <c:pt idx="438">
                  <c:v>04.05</c:v>
                </c:pt>
                <c:pt idx="439">
                  <c:v>05.05</c:v>
                </c:pt>
                <c:pt idx="440">
                  <c:v>06.05</c:v>
                </c:pt>
                <c:pt idx="441">
                  <c:v>07.05</c:v>
                </c:pt>
                <c:pt idx="442">
                  <c:v>08.05</c:v>
                </c:pt>
                <c:pt idx="443">
                  <c:v>09.05</c:v>
                </c:pt>
                <c:pt idx="444">
                  <c:v>10.05</c:v>
                </c:pt>
                <c:pt idx="445">
                  <c:v>11.05</c:v>
                </c:pt>
                <c:pt idx="446">
                  <c:v>12.05</c:v>
                </c:pt>
                <c:pt idx="447">
                  <c:v>13.05</c:v>
                </c:pt>
                <c:pt idx="448">
                  <c:v>14.05</c:v>
                </c:pt>
                <c:pt idx="449">
                  <c:v>15.05</c:v>
                </c:pt>
                <c:pt idx="450">
                  <c:v>16.05</c:v>
                </c:pt>
                <c:pt idx="451">
                  <c:v>17.05</c:v>
                </c:pt>
                <c:pt idx="452">
                  <c:v>18.05</c:v>
                </c:pt>
                <c:pt idx="453">
                  <c:v>19.05</c:v>
                </c:pt>
                <c:pt idx="454">
                  <c:v>20.05</c:v>
                </c:pt>
                <c:pt idx="455">
                  <c:v>21.05</c:v>
                </c:pt>
                <c:pt idx="456">
                  <c:v>22.05</c:v>
                </c:pt>
                <c:pt idx="457">
                  <c:v>23.05</c:v>
                </c:pt>
                <c:pt idx="458">
                  <c:v>24.05</c:v>
                </c:pt>
                <c:pt idx="459">
                  <c:v>25.05</c:v>
                </c:pt>
                <c:pt idx="460">
                  <c:v>26.05</c:v>
                </c:pt>
                <c:pt idx="461">
                  <c:v>27.05</c:v>
                </c:pt>
                <c:pt idx="462">
                  <c:v>28.05</c:v>
                </c:pt>
                <c:pt idx="463">
                  <c:v>29.05</c:v>
                </c:pt>
                <c:pt idx="464">
                  <c:v>30.05</c:v>
                </c:pt>
                <c:pt idx="465">
                  <c:v>31.05</c:v>
                </c:pt>
                <c:pt idx="466">
                  <c:v>01.06</c:v>
                </c:pt>
                <c:pt idx="467">
                  <c:v>02.06</c:v>
                </c:pt>
                <c:pt idx="468">
                  <c:v>03.06</c:v>
                </c:pt>
                <c:pt idx="469">
                  <c:v>04.06</c:v>
                </c:pt>
                <c:pt idx="470">
                  <c:v>05.06</c:v>
                </c:pt>
                <c:pt idx="471">
                  <c:v>06.06</c:v>
                </c:pt>
                <c:pt idx="472">
                  <c:v>07.06</c:v>
                </c:pt>
                <c:pt idx="473">
                  <c:v>08.06</c:v>
                </c:pt>
                <c:pt idx="474">
                  <c:v>09.06</c:v>
                </c:pt>
                <c:pt idx="475">
                  <c:v>10.06</c:v>
                </c:pt>
                <c:pt idx="476">
                  <c:v>11.06</c:v>
                </c:pt>
                <c:pt idx="477">
                  <c:v>12.06</c:v>
                </c:pt>
                <c:pt idx="478">
                  <c:v>13.06</c:v>
                </c:pt>
                <c:pt idx="479">
                  <c:v>14.06</c:v>
                </c:pt>
                <c:pt idx="480">
                  <c:v>15.06</c:v>
                </c:pt>
                <c:pt idx="481">
                  <c:v>16.06</c:v>
                </c:pt>
                <c:pt idx="482">
                  <c:v>17.06</c:v>
                </c:pt>
                <c:pt idx="483">
                  <c:v>18.06</c:v>
                </c:pt>
                <c:pt idx="484">
                  <c:v>19.06</c:v>
                </c:pt>
                <c:pt idx="485">
                  <c:v>20.06</c:v>
                </c:pt>
                <c:pt idx="486">
                  <c:v>21.06</c:v>
                </c:pt>
                <c:pt idx="487">
                  <c:v>22.06</c:v>
                </c:pt>
                <c:pt idx="488">
                  <c:v>23.06</c:v>
                </c:pt>
                <c:pt idx="489">
                  <c:v>24.06</c:v>
                </c:pt>
                <c:pt idx="490">
                  <c:v>25.06</c:v>
                </c:pt>
                <c:pt idx="491">
                  <c:v>26.06</c:v>
                </c:pt>
                <c:pt idx="492">
                  <c:v>27.06</c:v>
                </c:pt>
                <c:pt idx="493">
                  <c:v>28.06</c:v>
                </c:pt>
                <c:pt idx="494">
                  <c:v>29.06</c:v>
                </c:pt>
                <c:pt idx="495">
                  <c:v>30.06</c:v>
                </c:pt>
                <c:pt idx="496">
                  <c:v>01.07</c:v>
                </c:pt>
                <c:pt idx="497">
                  <c:v>02.07</c:v>
                </c:pt>
                <c:pt idx="498">
                  <c:v>03.07</c:v>
                </c:pt>
                <c:pt idx="499">
                  <c:v>04.07</c:v>
                </c:pt>
                <c:pt idx="500">
                  <c:v>05.07</c:v>
                </c:pt>
                <c:pt idx="501">
                  <c:v>06.07</c:v>
                </c:pt>
                <c:pt idx="502">
                  <c:v>07.07</c:v>
                </c:pt>
                <c:pt idx="503">
                  <c:v>08.07</c:v>
                </c:pt>
                <c:pt idx="504">
                  <c:v>09.07</c:v>
                </c:pt>
                <c:pt idx="505">
                  <c:v>10.07</c:v>
                </c:pt>
                <c:pt idx="506">
                  <c:v>11.07</c:v>
                </c:pt>
                <c:pt idx="507">
                  <c:v>12.07</c:v>
                </c:pt>
                <c:pt idx="508">
                  <c:v>13.07</c:v>
                </c:pt>
                <c:pt idx="509">
                  <c:v>14.07</c:v>
                </c:pt>
                <c:pt idx="510">
                  <c:v>15.07</c:v>
                </c:pt>
                <c:pt idx="511">
                  <c:v>16.07</c:v>
                </c:pt>
                <c:pt idx="512">
                  <c:v>17.07</c:v>
                </c:pt>
                <c:pt idx="513">
                  <c:v>18.07</c:v>
                </c:pt>
                <c:pt idx="514">
                  <c:v>19.07</c:v>
                </c:pt>
                <c:pt idx="515">
                  <c:v>20.07</c:v>
                </c:pt>
                <c:pt idx="516">
                  <c:v>21.07</c:v>
                </c:pt>
                <c:pt idx="517">
                  <c:v>22.07</c:v>
                </c:pt>
                <c:pt idx="518">
                  <c:v>23.07</c:v>
                </c:pt>
                <c:pt idx="519">
                  <c:v>24.07</c:v>
                </c:pt>
                <c:pt idx="520">
                  <c:v>25.07</c:v>
                </c:pt>
                <c:pt idx="521">
                  <c:v>26.07</c:v>
                </c:pt>
                <c:pt idx="522">
                  <c:v>27.07</c:v>
                </c:pt>
                <c:pt idx="523">
                  <c:v>28.07</c:v>
                </c:pt>
                <c:pt idx="524">
                  <c:v>29.07</c:v>
                </c:pt>
                <c:pt idx="525">
                  <c:v>30.07</c:v>
                </c:pt>
                <c:pt idx="526">
                  <c:v>31.07</c:v>
                </c:pt>
                <c:pt idx="527">
                  <c:v>01.08</c:v>
                </c:pt>
                <c:pt idx="528">
                  <c:v>02.08</c:v>
                </c:pt>
                <c:pt idx="529">
                  <c:v>03.08</c:v>
                </c:pt>
                <c:pt idx="530">
                  <c:v>04.08</c:v>
                </c:pt>
                <c:pt idx="531">
                  <c:v>05.08</c:v>
                </c:pt>
                <c:pt idx="532">
                  <c:v>06.08</c:v>
                </c:pt>
                <c:pt idx="533">
                  <c:v>07.08</c:v>
                </c:pt>
                <c:pt idx="534">
                  <c:v>08.08</c:v>
                </c:pt>
                <c:pt idx="535">
                  <c:v>09.08</c:v>
                </c:pt>
                <c:pt idx="536">
                  <c:v>10.08</c:v>
                </c:pt>
                <c:pt idx="537">
                  <c:v>11.08</c:v>
                </c:pt>
                <c:pt idx="538">
                  <c:v>12.08</c:v>
                </c:pt>
                <c:pt idx="539">
                  <c:v>13.08</c:v>
                </c:pt>
                <c:pt idx="540">
                  <c:v>14.08</c:v>
                </c:pt>
                <c:pt idx="541">
                  <c:v>15.08</c:v>
                </c:pt>
                <c:pt idx="542">
                  <c:v>16.08</c:v>
                </c:pt>
                <c:pt idx="543">
                  <c:v>17.08</c:v>
                </c:pt>
                <c:pt idx="544">
                  <c:v>18.08</c:v>
                </c:pt>
                <c:pt idx="545">
                  <c:v>19.08</c:v>
                </c:pt>
                <c:pt idx="546">
                  <c:v>20.08</c:v>
                </c:pt>
                <c:pt idx="547">
                  <c:v>21.08</c:v>
                </c:pt>
                <c:pt idx="548">
                  <c:v>22.08</c:v>
                </c:pt>
                <c:pt idx="549">
                  <c:v>23.08</c:v>
                </c:pt>
                <c:pt idx="550">
                  <c:v>24.08</c:v>
                </c:pt>
                <c:pt idx="551">
                  <c:v>25.08</c:v>
                </c:pt>
                <c:pt idx="552">
                  <c:v>26.08</c:v>
                </c:pt>
                <c:pt idx="553">
                  <c:v>27.08</c:v>
                </c:pt>
                <c:pt idx="554">
                  <c:v>28.08</c:v>
                </c:pt>
                <c:pt idx="555">
                  <c:v>29.08</c:v>
                </c:pt>
                <c:pt idx="556">
                  <c:v>30.08</c:v>
                </c:pt>
                <c:pt idx="557">
                  <c:v>31.08</c:v>
                </c:pt>
                <c:pt idx="558">
                  <c:v>01.09</c:v>
                </c:pt>
                <c:pt idx="559">
                  <c:v>02.09</c:v>
                </c:pt>
                <c:pt idx="560">
                  <c:v>03.09</c:v>
                </c:pt>
                <c:pt idx="561">
                  <c:v>04.09</c:v>
                </c:pt>
                <c:pt idx="562">
                  <c:v>05.09</c:v>
                </c:pt>
                <c:pt idx="563">
                  <c:v>06.09</c:v>
                </c:pt>
                <c:pt idx="564">
                  <c:v>07.09</c:v>
                </c:pt>
                <c:pt idx="565">
                  <c:v>08.09</c:v>
                </c:pt>
                <c:pt idx="566">
                  <c:v>09.09</c:v>
                </c:pt>
                <c:pt idx="567">
                  <c:v>10.09</c:v>
                </c:pt>
                <c:pt idx="568">
                  <c:v>11.09</c:v>
                </c:pt>
                <c:pt idx="569">
                  <c:v>12.09</c:v>
                </c:pt>
                <c:pt idx="570">
                  <c:v>13.09</c:v>
                </c:pt>
                <c:pt idx="571">
                  <c:v>14.09</c:v>
                </c:pt>
                <c:pt idx="572">
                  <c:v>15.09</c:v>
                </c:pt>
                <c:pt idx="573">
                  <c:v>16.09</c:v>
                </c:pt>
                <c:pt idx="574">
                  <c:v>17.09</c:v>
                </c:pt>
                <c:pt idx="575">
                  <c:v>18.09</c:v>
                </c:pt>
                <c:pt idx="576">
                  <c:v>19.09</c:v>
                </c:pt>
                <c:pt idx="577">
                  <c:v>20.09</c:v>
                </c:pt>
                <c:pt idx="578">
                  <c:v>21.09</c:v>
                </c:pt>
                <c:pt idx="579">
                  <c:v>22.09</c:v>
                </c:pt>
                <c:pt idx="580">
                  <c:v>23.09</c:v>
                </c:pt>
                <c:pt idx="581">
                  <c:v>24.09</c:v>
                </c:pt>
                <c:pt idx="582">
                  <c:v>25.09</c:v>
                </c:pt>
                <c:pt idx="583">
                  <c:v>26.09</c:v>
                </c:pt>
                <c:pt idx="584">
                  <c:v>27.09</c:v>
                </c:pt>
                <c:pt idx="585">
                  <c:v>28.09</c:v>
                </c:pt>
                <c:pt idx="586">
                  <c:v>29.09</c:v>
                </c:pt>
                <c:pt idx="587">
                  <c:v>30.09</c:v>
                </c:pt>
                <c:pt idx="588">
                  <c:v>01.10</c:v>
                </c:pt>
                <c:pt idx="589">
                  <c:v>02.10</c:v>
                </c:pt>
                <c:pt idx="590">
                  <c:v>03.10</c:v>
                </c:pt>
                <c:pt idx="591">
                  <c:v>04.10</c:v>
                </c:pt>
                <c:pt idx="592">
                  <c:v>05.10</c:v>
                </c:pt>
                <c:pt idx="593">
                  <c:v>06.10</c:v>
                </c:pt>
                <c:pt idx="594">
                  <c:v>07.10</c:v>
                </c:pt>
                <c:pt idx="595">
                  <c:v>08.10</c:v>
                </c:pt>
                <c:pt idx="596">
                  <c:v>09.10</c:v>
                </c:pt>
                <c:pt idx="597">
                  <c:v>10.10</c:v>
                </c:pt>
                <c:pt idx="598">
                  <c:v>11.10</c:v>
                </c:pt>
                <c:pt idx="599">
                  <c:v>12.10</c:v>
                </c:pt>
                <c:pt idx="600">
                  <c:v>13.10</c:v>
                </c:pt>
                <c:pt idx="601">
                  <c:v>14.10</c:v>
                </c:pt>
                <c:pt idx="602">
                  <c:v>15.10</c:v>
                </c:pt>
                <c:pt idx="603">
                  <c:v>16.10</c:v>
                </c:pt>
                <c:pt idx="604">
                  <c:v>17.10</c:v>
                </c:pt>
                <c:pt idx="605">
                  <c:v>18.10</c:v>
                </c:pt>
                <c:pt idx="606">
                  <c:v>19.10</c:v>
                </c:pt>
                <c:pt idx="607">
                  <c:v>20.10</c:v>
                </c:pt>
                <c:pt idx="608">
                  <c:v>21.10</c:v>
                </c:pt>
                <c:pt idx="609">
                  <c:v>22.10</c:v>
                </c:pt>
                <c:pt idx="610">
                  <c:v>23.10</c:v>
                </c:pt>
                <c:pt idx="611">
                  <c:v>24.10</c:v>
                </c:pt>
                <c:pt idx="612">
                  <c:v>25.10</c:v>
                </c:pt>
                <c:pt idx="613">
                  <c:v>26.10</c:v>
                </c:pt>
                <c:pt idx="614">
                  <c:v>27.10</c:v>
                </c:pt>
                <c:pt idx="615">
                  <c:v>28.10</c:v>
                </c:pt>
                <c:pt idx="616">
                  <c:v>29.10</c:v>
                </c:pt>
                <c:pt idx="617">
                  <c:v>30.10</c:v>
                </c:pt>
                <c:pt idx="618">
                  <c:v>31.10</c:v>
                </c:pt>
                <c:pt idx="619">
                  <c:v>01.11</c:v>
                </c:pt>
                <c:pt idx="620">
                  <c:v>02.11</c:v>
                </c:pt>
                <c:pt idx="621">
                  <c:v>03.11</c:v>
                </c:pt>
                <c:pt idx="622">
                  <c:v>04.11</c:v>
                </c:pt>
                <c:pt idx="623">
                  <c:v>05.11</c:v>
                </c:pt>
                <c:pt idx="624">
                  <c:v>06.11</c:v>
                </c:pt>
                <c:pt idx="625">
                  <c:v>07.11</c:v>
                </c:pt>
                <c:pt idx="626">
                  <c:v>08.11</c:v>
                </c:pt>
                <c:pt idx="627">
                  <c:v>09.11</c:v>
                </c:pt>
                <c:pt idx="628">
                  <c:v>10.11</c:v>
                </c:pt>
                <c:pt idx="629">
                  <c:v>11.11</c:v>
                </c:pt>
                <c:pt idx="630">
                  <c:v>12.11</c:v>
                </c:pt>
                <c:pt idx="631">
                  <c:v>13.11</c:v>
                </c:pt>
                <c:pt idx="632">
                  <c:v>14.11</c:v>
                </c:pt>
                <c:pt idx="633">
                  <c:v>15.11</c:v>
                </c:pt>
                <c:pt idx="634">
                  <c:v>16.11</c:v>
                </c:pt>
                <c:pt idx="635">
                  <c:v>17.11</c:v>
                </c:pt>
                <c:pt idx="636">
                  <c:v>18.11</c:v>
                </c:pt>
                <c:pt idx="637">
                  <c:v>19.11</c:v>
                </c:pt>
                <c:pt idx="638">
                  <c:v>20.11</c:v>
                </c:pt>
                <c:pt idx="639">
                  <c:v>21.11</c:v>
                </c:pt>
                <c:pt idx="640">
                  <c:v>22.11</c:v>
                </c:pt>
                <c:pt idx="641">
                  <c:v>23.11</c:v>
                </c:pt>
                <c:pt idx="642">
                  <c:v>24.11</c:v>
                </c:pt>
                <c:pt idx="643">
                  <c:v>25.11</c:v>
                </c:pt>
                <c:pt idx="644">
                  <c:v>26.11</c:v>
                </c:pt>
                <c:pt idx="645">
                  <c:v>27.11</c:v>
                </c:pt>
                <c:pt idx="646">
                  <c:v>28.11</c:v>
                </c:pt>
                <c:pt idx="647">
                  <c:v>29.11</c:v>
                </c:pt>
                <c:pt idx="648">
                  <c:v>30.11</c:v>
                </c:pt>
                <c:pt idx="649">
                  <c:v>01.12</c:v>
                </c:pt>
                <c:pt idx="650">
                  <c:v>02.12</c:v>
                </c:pt>
                <c:pt idx="651">
                  <c:v>03.12</c:v>
                </c:pt>
                <c:pt idx="652">
                  <c:v>04.12</c:v>
                </c:pt>
                <c:pt idx="653">
                  <c:v>05.12</c:v>
                </c:pt>
                <c:pt idx="654">
                  <c:v>06.12</c:v>
                </c:pt>
                <c:pt idx="655">
                  <c:v>07.12</c:v>
                </c:pt>
                <c:pt idx="656">
                  <c:v>08.12</c:v>
                </c:pt>
                <c:pt idx="657">
                  <c:v>09.12</c:v>
                </c:pt>
                <c:pt idx="658">
                  <c:v>10.12</c:v>
                </c:pt>
                <c:pt idx="659">
                  <c:v>11.12</c:v>
                </c:pt>
                <c:pt idx="660">
                  <c:v>12.12</c:v>
                </c:pt>
                <c:pt idx="661">
                  <c:v>13.12</c:v>
                </c:pt>
                <c:pt idx="662">
                  <c:v>14.12</c:v>
                </c:pt>
                <c:pt idx="663">
                  <c:v>15.12</c:v>
                </c:pt>
                <c:pt idx="664">
                  <c:v>16.12</c:v>
                </c:pt>
                <c:pt idx="665">
                  <c:v>17.12</c:v>
                </c:pt>
                <c:pt idx="666">
                  <c:v>18.12</c:v>
                </c:pt>
                <c:pt idx="667">
                  <c:v>19.12</c:v>
                </c:pt>
                <c:pt idx="668">
                  <c:v>20.12</c:v>
                </c:pt>
                <c:pt idx="669">
                  <c:v>21.12</c:v>
                </c:pt>
                <c:pt idx="670">
                  <c:v>22.12</c:v>
                </c:pt>
                <c:pt idx="671">
                  <c:v>23.12</c:v>
                </c:pt>
                <c:pt idx="672">
                  <c:v>24.12</c:v>
                </c:pt>
                <c:pt idx="673">
                  <c:v>25.12</c:v>
                </c:pt>
                <c:pt idx="674">
                  <c:v>26.12</c:v>
                </c:pt>
                <c:pt idx="675">
                  <c:v>27.12</c:v>
                </c:pt>
                <c:pt idx="676">
                  <c:v>28.12</c:v>
                </c:pt>
                <c:pt idx="677">
                  <c:v>29.12</c:v>
                </c:pt>
                <c:pt idx="678">
                  <c:v>30.12</c:v>
                </c:pt>
                <c:pt idx="679">
                  <c:v>31.12</c:v>
                </c:pt>
                <c:pt idx="680">
                  <c:v>01.01</c:v>
                </c:pt>
                <c:pt idx="681">
                  <c:v>02.01</c:v>
                </c:pt>
                <c:pt idx="682">
                  <c:v>03.01</c:v>
                </c:pt>
                <c:pt idx="683">
                  <c:v>04.01</c:v>
                </c:pt>
                <c:pt idx="684">
                  <c:v>05.01</c:v>
                </c:pt>
                <c:pt idx="685">
                  <c:v>06.01</c:v>
                </c:pt>
                <c:pt idx="686">
                  <c:v>07.01</c:v>
                </c:pt>
                <c:pt idx="687">
                  <c:v>08.01</c:v>
                </c:pt>
                <c:pt idx="688">
                  <c:v>09.01</c:v>
                </c:pt>
                <c:pt idx="689">
                  <c:v>10.01</c:v>
                </c:pt>
                <c:pt idx="690">
                  <c:v>11.01</c:v>
                </c:pt>
                <c:pt idx="691">
                  <c:v>12.01</c:v>
                </c:pt>
                <c:pt idx="692">
                  <c:v>13.01</c:v>
                </c:pt>
                <c:pt idx="693">
                  <c:v>14.01</c:v>
                </c:pt>
                <c:pt idx="694">
                  <c:v>15.01</c:v>
                </c:pt>
                <c:pt idx="695">
                  <c:v>16.01</c:v>
                </c:pt>
                <c:pt idx="696">
                  <c:v>17.01</c:v>
                </c:pt>
                <c:pt idx="697">
                  <c:v>18.01</c:v>
                </c:pt>
                <c:pt idx="698">
                  <c:v>19.01</c:v>
                </c:pt>
                <c:pt idx="699">
                  <c:v>20.01</c:v>
                </c:pt>
                <c:pt idx="700">
                  <c:v>21.01</c:v>
                </c:pt>
                <c:pt idx="701">
                  <c:v>22.01</c:v>
                </c:pt>
                <c:pt idx="702">
                  <c:v>23.01</c:v>
                </c:pt>
                <c:pt idx="703">
                  <c:v>24.01</c:v>
                </c:pt>
                <c:pt idx="704">
                  <c:v>25.01</c:v>
                </c:pt>
                <c:pt idx="705">
                  <c:v>26.01</c:v>
                </c:pt>
                <c:pt idx="706">
                  <c:v>27.01</c:v>
                </c:pt>
                <c:pt idx="707">
                  <c:v>28.01</c:v>
                </c:pt>
                <c:pt idx="708">
                  <c:v>29.01</c:v>
                </c:pt>
                <c:pt idx="709">
                  <c:v>30.01</c:v>
                </c:pt>
                <c:pt idx="710">
                  <c:v>31.01</c:v>
                </c:pt>
                <c:pt idx="711">
                  <c:v>01.02</c:v>
                </c:pt>
                <c:pt idx="712">
                  <c:v>02.02</c:v>
                </c:pt>
                <c:pt idx="713">
                  <c:v>03.02</c:v>
                </c:pt>
                <c:pt idx="714">
                  <c:v>04.02</c:v>
                </c:pt>
                <c:pt idx="715">
                  <c:v>05.02</c:v>
                </c:pt>
                <c:pt idx="716">
                  <c:v>06.02</c:v>
                </c:pt>
                <c:pt idx="717">
                  <c:v>07.02</c:v>
                </c:pt>
                <c:pt idx="718">
                  <c:v>08.02</c:v>
                </c:pt>
                <c:pt idx="719">
                  <c:v>09.02</c:v>
                </c:pt>
                <c:pt idx="720">
                  <c:v>10.02</c:v>
                </c:pt>
                <c:pt idx="721">
                  <c:v>11.02</c:v>
                </c:pt>
                <c:pt idx="722">
                  <c:v>12.02</c:v>
                </c:pt>
                <c:pt idx="723">
                  <c:v>13.02</c:v>
                </c:pt>
                <c:pt idx="724">
                  <c:v>14.02</c:v>
                </c:pt>
                <c:pt idx="725">
                  <c:v>15.02</c:v>
                </c:pt>
                <c:pt idx="726">
                  <c:v>16.02</c:v>
                </c:pt>
                <c:pt idx="727">
                  <c:v>17.02</c:v>
                </c:pt>
                <c:pt idx="728">
                  <c:v>18.02</c:v>
                </c:pt>
                <c:pt idx="729">
                  <c:v>19.02</c:v>
                </c:pt>
                <c:pt idx="730">
                  <c:v>20.02</c:v>
                </c:pt>
                <c:pt idx="731">
                  <c:v>21.02</c:v>
                </c:pt>
                <c:pt idx="732">
                  <c:v>22.02</c:v>
                </c:pt>
                <c:pt idx="733">
                  <c:v>23.02</c:v>
                </c:pt>
                <c:pt idx="734">
                  <c:v>24.02</c:v>
                </c:pt>
                <c:pt idx="735">
                  <c:v>25.02</c:v>
                </c:pt>
                <c:pt idx="736">
                  <c:v>26.02</c:v>
                </c:pt>
                <c:pt idx="737">
                  <c:v>27.02</c:v>
                </c:pt>
                <c:pt idx="738">
                  <c:v>28.02</c:v>
                </c:pt>
                <c:pt idx="739">
                  <c:v>01.03</c:v>
                </c:pt>
              </c:strCache>
            </c:strRef>
          </c:cat>
          <c:val>
            <c:numRef>
              <c:f>'01.03.22 Gráficas Evol.'!$I$3:$I$742</c:f>
              <c:numCache>
                <c:formatCode>#,##0</c:formatCode>
                <c:ptCount val="7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2</c:v>
                </c:pt>
                <c:pt idx="15">
                  <c:v>0</c:v>
                </c:pt>
                <c:pt idx="16">
                  <c:v>0</c:v>
                </c:pt>
                <c:pt idx="17">
                  <c:v>11</c:v>
                </c:pt>
                <c:pt idx="18">
                  <c:v>19</c:v>
                </c:pt>
                <c:pt idx="19">
                  <c:v>12</c:v>
                </c:pt>
                <c:pt idx="20">
                  <c:v>37</c:v>
                </c:pt>
                <c:pt idx="21">
                  <c:v>36</c:v>
                </c:pt>
                <c:pt idx="22">
                  <c:v>16</c:v>
                </c:pt>
                <c:pt idx="23">
                  <c:v>152</c:v>
                </c:pt>
                <c:pt idx="24">
                  <c:v>21</c:v>
                </c:pt>
                <c:pt idx="25">
                  <c:v>182</c:v>
                </c:pt>
                <c:pt idx="26">
                  <c:v>289</c:v>
                </c:pt>
                <c:pt idx="27">
                  <c:v>276</c:v>
                </c:pt>
                <c:pt idx="28">
                  <c:v>235</c:v>
                </c:pt>
                <c:pt idx="29">
                  <c:v>324</c:v>
                </c:pt>
                <c:pt idx="30">
                  <c:v>394</c:v>
                </c:pt>
                <c:pt idx="31">
                  <c:v>462</c:v>
                </c:pt>
                <c:pt idx="32">
                  <c:v>514</c:v>
                </c:pt>
                <c:pt idx="33">
                  <c:v>738</c:v>
                </c:pt>
                <c:pt idx="34">
                  <c:v>655</c:v>
                </c:pt>
                <c:pt idx="35">
                  <c:v>769</c:v>
                </c:pt>
                <c:pt idx="36">
                  <c:v>832</c:v>
                </c:pt>
                <c:pt idx="37">
                  <c:v>838</c:v>
                </c:pt>
                <c:pt idx="38">
                  <c:v>812</c:v>
                </c:pt>
                <c:pt idx="39">
                  <c:v>849</c:v>
                </c:pt>
                <c:pt idx="40">
                  <c:v>864</c:v>
                </c:pt>
                <c:pt idx="41">
                  <c:v>950</c:v>
                </c:pt>
                <c:pt idx="42">
                  <c:v>932</c:v>
                </c:pt>
                <c:pt idx="43">
                  <c:v>809</c:v>
                </c:pt>
                <c:pt idx="44">
                  <c:v>674</c:v>
                </c:pt>
                <c:pt idx="45">
                  <c:v>637</c:v>
                </c:pt>
                <c:pt idx="46">
                  <c:v>743</c:v>
                </c:pt>
                <c:pt idx="47">
                  <c:v>757</c:v>
                </c:pt>
                <c:pt idx="48">
                  <c:v>683</c:v>
                </c:pt>
                <c:pt idx="49">
                  <c:v>605</c:v>
                </c:pt>
                <c:pt idx="50">
                  <c:v>510</c:v>
                </c:pt>
                <c:pt idx="51">
                  <c:v>619</c:v>
                </c:pt>
                <c:pt idx="52">
                  <c:v>517</c:v>
                </c:pt>
                <c:pt idx="53">
                  <c:v>567</c:v>
                </c:pt>
                <c:pt idx="54">
                  <c:v>523</c:v>
                </c:pt>
                <c:pt idx="55">
                  <c:v>551</c:v>
                </c:pt>
                <c:pt idx="56">
                  <c:v>348</c:v>
                </c:pt>
                <c:pt idx="57">
                  <c:v>565</c:v>
                </c:pt>
                <c:pt idx="58">
                  <c:v>410</c:v>
                </c:pt>
                <c:pt idx="59">
                  <c:v>399</c:v>
                </c:pt>
                <c:pt idx="60">
                  <c:v>430</c:v>
                </c:pt>
                <c:pt idx="61">
                  <c:v>435</c:v>
                </c:pt>
                <c:pt idx="62">
                  <c:v>440</c:v>
                </c:pt>
                <c:pt idx="63">
                  <c:v>367</c:v>
                </c:pt>
                <c:pt idx="64">
                  <c:v>378</c:v>
                </c:pt>
                <c:pt idx="65">
                  <c:v>288</c:v>
                </c:pt>
                <c:pt idx="66">
                  <c:v>331</c:v>
                </c:pt>
                <c:pt idx="67">
                  <c:v>301</c:v>
                </c:pt>
                <c:pt idx="68">
                  <c:v>453</c:v>
                </c:pt>
                <c:pt idx="69">
                  <c:v>268</c:v>
                </c:pt>
                <c:pt idx="70">
                  <c:v>281</c:v>
                </c:pt>
                <c:pt idx="71">
                  <c:v>276</c:v>
                </c:pt>
                <c:pt idx="72">
                  <c:v>164</c:v>
                </c:pt>
                <c:pt idx="73">
                  <c:v>164</c:v>
                </c:pt>
                <c:pt idx="74">
                  <c:v>185</c:v>
                </c:pt>
                <c:pt idx="75">
                  <c:v>244</c:v>
                </c:pt>
                <c:pt idx="76">
                  <c:v>213</c:v>
                </c:pt>
                <c:pt idx="77">
                  <c:v>159</c:v>
                </c:pt>
                <c:pt idx="78">
                  <c:v>249</c:v>
                </c:pt>
                <c:pt idx="79">
                  <c:v>143</c:v>
                </c:pt>
                <c:pt idx="80">
                  <c:v>123</c:v>
                </c:pt>
                <c:pt idx="81">
                  <c:v>176</c:v>
                </c:pt>
                <c:pt idx="82">
                  <c:v>184</c:v>
                </c:pt>
                <c:pt idx="83">
                  <c:v>217</c:v>
                </c:pt>
                <c:pt idx="84">
                  <c:v>138</c:v>
                </c:pt>
                <c:pt idx="85">
                  <c:v>104</c:v>
                </c:pt>
                <c:pt idx="86">
                  <c:v>87</c:v>
                </c:pt>
                <c:pt idx="87">
                  <c:v>59</c:v>
                </c:pt>
                <c:pt idx="88">
                  <c:v>69</c:v>
                </c:pt>
                <c:pt idx="89">
                  <c:v>110</c:v>
                </c:pt>
                <c:pt idx="90">
                  <c:v>52</c:v>
                </c:pt>
                <c:pt idx="91">
                  <c:v>688</c:v>
                </c:pt>
                <c:pt idx="92">
                  <c:v>50</c:v>
                </c:pt>
                <c:pt idx="93">
                  <c:v>74</c:v>
                </c:pt>
                <c:pt idx="94">
                  <c:v>-1918</c:v>
                </c:pt>
                <c:pt idx="95">
                  <c:v>283</c:v>
                </c:pt>
                <c:pt idx="96">
                  <c:v>1</c:v>
                </c:pt>
                <c:pt idx="97">
                  <c:v>1</c:v>
                </c:pt>
                <c:pt idx="98">
                  <c:v>2</c:v>
                </c:pt>
                <c:pt idx="99">
                  <c:v>4</c:v>
                </c:pt>
                <c:pt idx="100">
                  <c:v>2</c:v>
                </c:pt>
                <c:pt idx="101">
                  <c:v>0</c:v>
                </c:pt>
                <c:pt idx="102">
                  <c:v>0</c:v>
                </c:pt>
                <c:pt idx="103">
                  <c:v>1</c:v>
                </c:pt>
                <c:pt idx="104">
                  <c:v>5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1179</c:v>
                </c:pt>
                <c:pt idx="120">
                  <c:v>7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2</c:v>
                </c:pt>
                <c:pt idx="125">
                  <c:v>3</c:v>
                </c:pt>
                <c:pt idx="126">
                  <c:v>8</c:v>
                </c:pt>
                <c:pt idx="127">
                  <c:v>3</c:v>
                </c:pt>
                <c:pt idx="128">
                  <c:v>2</c:v>
                </c:pt>
                <c:pt idx="129">
                  <c:v>3</c:v>
                </c:pt>
                <c:pt idx="130">
                  <c:v>9</c:v>
                </c:pt>
                <c:pt idx="131">
                  <c:v>8</c:v>
                </c:pt>
                <c:pt idx="132">
                  <c:v>5</c:v>
                </c:pt>
                <c:pt idx="133">
                  <c:v>17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7</c:v>
                </c:pt>
                <c:pt idx="138">
                  <c:v>4</c:v>
                </c:pt>
                <c:pt idx="139">
                  <c:v>5</c:v>
                </c:pt>
                <c:pt idx="140">
                  <c:v>2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3</c:v>
                </c:pt>
                <c:pt idx="145">
                  <c:v>4</c:v>
                </c:pt>
                <c:pt idx="146">
                  <c:v>3</c:v>
                </c:pt>
                <c:pt idx="147">
                  <c:v>4</c:v>
                </c:pt>
                <c:pt idx="148">
                  <c:v>1</c:v>
                </c:pt>
                <c:pt idx="149">
                  <c:v>0</c:v>
                </c:pt>
                <c:pt idx="150">
                  <c:v>1</c:v>
                </c:pt>
                <c:pt idx="151">
                  <c:v>2</c:v>
                </c:pt>
                <c:pt idx="152">
                  <c:v>2</c:v>
                </c:pt>
                <c:pt idx="153">
                  <c:v>3</c:v>
                </c:pt>
                <c:pt idx="154">
                  <c:v>3</c:v>
                </c:pt>
                <c:pt idx="155">
                  <c:v>1</c:v>
                </c:pt>
                <c:pt idx="156">
                  <c:v>0</c:v>
                </c:pt>
                <c:pt idx="157">
                  <c:v>1</c:v>
                </c:pt>
                <c:pt idx="158">
                  <c:v>2</c:v>
                </c:pt>
                <c:pt idx="159">
                  <c:v>5</c:v>
                </c:pt>
                <c:pt idx="160">
                  <c:v>2</c:v>
                </c:pt>
                <c:pt idx="161">
                  <c:v>2</c:v>
                </c:pt>
                <c:pt idx="162">
                  <c:v>9</c:v>
                </c:pt>
                <c:pt idx="163">
                  <c:v>9</c:v>
                </c:pt>
                <c:pt idx="164">
                  <c:v>9</c:v>
                </c:pt>
                <c:pt idx="165">
                  <c:v>26</c:v>
                </c:pt>
                <c:pt idx="166">
                  <c:v>1</c:v>
                </c:pt>
                <c:pt idx="167">
                  <c:v>1</c:v>
                </c:pt>
                <c:pt idx="168">
                  <c:v>3</c:v>
                </c:pt>
                <c:pt idx="169">
                  <c:v>24</c:v>
                </c:pt>
                <c:pt idx="170">
                  <c:v>24</c:v>
                </c:pt>
                <c:pt idx="171">
                  <c:v>25</c:v>
                </c:pt>
                <c:pt idx="172">
                  <c:v>3</c:v>
                </c:pt>
                <c:pt idx="173">
                  <c:v>0</c:v>
                </c:pt>
                <c:pt idx="174">
                  <c:v>26</c:v>
                </c:pt>
                <c:pt idx="175">
                  <c:v>12</c:v>
                </c:pt>
                <c:pt idx="176">
                  <c:v>9</c:v>
                </c:pt>
                <c:pt idx="177">
                  <c:v>10</c:v>
                </c:pt>
                <c:pt idx="178">
                  <c:v>10</c:v>
                </c:pt>
                <c:pt idx="179">
                  <c:v>24</c:v>
                </c:pt>
                <c:pt idx="180">
                  <c:v>127</c:v>
                </c:pt>
                <c:pt idx="181">
                  <c:v>16</c:v>
                </c:pt>
                <c:pt idx="182">
                  <c:v>25</c:v>
                </c:pt>
                <c:pt idx="183">
                  <c:v>11</c:v>
                </c:pt>
                <c:pt idx="184">
                  <c:v>11</c:v>
                </c:pt>
                <c:pt idx="185">
                  <c:v>12</c:v>
                </c:pt>
                <c:pt idx="186">
                  <c:v>52</c:v>
                </c:pt>
                <c:pt idx="187">
                  <c:v>47</c:v>
                </c:pt>
                <c:pt idx="188">
                  <c:v>25</c:v>
                </c:pt>
                <c:pt idx="189">
                  <c:v>15</c:v>
                </c:pt>
                <c:pt idx="190">
                  <c:v>27</c:v>
                </c:pt>
                <c:pt idx="191">
                  <c:v>28</c:v>
                </c:pt>
                <c:pt idx="192">
                  <c:v>28</c:v>
                </c:pt>
                <c:pt idx="193">
                  <c:v>58</c:v>
                </c:pt>
                <c:pt idx="194">
                  <c:v>42</c:v>
                </c:pt>
                <c:pt idx="195">
                  <c:v>40</c:v>
                </c:pt>
                <c:pt idx="196">
                  <c:v>184</c:v>
                </c:pt>
                <c:pt idx="197">
                  <c:v>32</c:v>
                </c:pt>
                <c:pt idx="198">
                  <c:v>33</c:v>
                </c:pt>
                <c:pt idx="199">
                  <c:v>33</c:v>
                </c:pt>
                <c:pt idx="200">
                  <c:v>78</c:v>
                </c:pt>
                <c:pt idx="201">
                  <c:v>34</c:v>
                </c:pt>
                <c:pt idx="202">
                  <c:v>71</c:v>
                </c:pt>
                <c:pt idx="203">
                  <c:v>48</c:v>
                </c:pt>
                <c:pt idx="204">
                  <c:v>33</c:v>
                </c:pt>
                <c:pt idx="205">
                  <c:v>34</c:v>
                </c:pt>
                <c:pt idx="206">
                  <c:v>34</c:v>
                </c:pt>
                <c:pt idx="207">
                  <c:v>156</c:v>
                </c:pt>
                <c:pt idx="208">
                  <c:v>239</c:v>
                </c:pt>
                <c:pt idx="209">
                  <c:v>162</c:v>
                </c:pt>
                <c:pt idx="210">
                  <c:v>90</c:v>
                </c:pt>
                <c:pt idx="211">
                  <c:v>56</c:v>
                </c:pt>
                <c:pt idx="212">
                  <c:v>56</c:v>
                </c:pt>
                <c:pt idx="213">
                  <c:v>56</c:v>
                </c:pt>
                <c:pt idx="214">
                  <c:v>241</c:v>
                </c:pt>
                <c:pt idx="215">
                  <c:v>130</c:v>
                </c:pt>
                <c:pt idx="216">
                  <c:v>84</c:v>
                </c:pt>
                <c:pt idx="217">
                  <c:v>114</c:v>
                </c:pt>
                <c:pt idx="218">
                  <c:v>59</c:v>
                </c:pt>
                <c:pt idx="219">
                  <c:v>60</c:v>
                </c:pt>
                <c:pt idx="220">
                  <c:v>60</c:v>
                </c:pt>
                <c:pt idx="221">
                  <c:v>203</c:v>
                </c:pt>
                <c:pt idx="222">
                  <c:v>177</c:v>
                </c:pt>
                <c:pt idx="223">
                  <c:v>182</c:v>
                </c:pt>
                <c:pt idx="224">
                  <c:v>113</c:v>
                </c:pt>
                <c:pt idx="225">
                  <c:v>46</c:v>
                </c:pt>
                <c:pt idx="226">
                  <c:v>46</c:v>
                </c:pt>
                <c:pt idx="227">
                  <c:v>47</c:v>
                </c:pt>
                <c:pt idx="228">
                  <c:v>261</c:v>
                </c:pt>
                <c:pt idx="229">
                  <c:v>76</c:v>
                </c:pt>
                <c:pt idx="230">
                  <c:v>126</c:v>
                </c:pt>
                <c:pt idx="231">
                  <c:v>241</c:v>
                </c:pt>
                <c:pt idx="232">
                  <c:v>68</c:v>
                </c:pt>
                <c:pt idx="233">
                  <c:v>69</c:v>
                </c:pt>
                <c:pt idx="234">
                  <c:v>58</c:v>
                </c:pt>
                <c:pt idx="235">
                  <c:v>80</c:v>
                </c:pt>
                <c:pt idx="236">
                  <c:v>209</c:v>
                </c:pt>
                <c:pt idx="237">
                  <c:v>140</c:v>
                </c:pt>
                <c:pt idx="238">
                  <c:v>222</c:v>
                </c:pt>
                <c:pt idx="239">
                  <c:v>72</c:v>
                </c:pt>
                <c:pt idx="240">
                  <c:v>72</c:v>
                </c:pt>
                <c:pt idx="241">
                  <c:v>73</c:v>
                </c:pt>
                <c:pt idx="242">
                  <c:v>218</c:v>
                </c:pt>
                <c:pt idx="243">
                  <c:v>156</c:v>
                </c:pt>
                <c:pt idx="244">
                  <c:v>155</c:v>
                </c:pt>
                <c:pt idx="245">
                  <c:v>231</c:v>
                </c:pt>
                <c:pt idx="246">
                  <c:v>93</c:v>
                </c:pt>
                <c:pt idx="247">
                  <c:v>93</c:v>
                </c:pt>
                <c:pt idx="248">
                  <c:v>93</c:v>
                </c:pt>
                <c:pt idx="249">
                  <c:v>267</c:v>
                </c:pt>
                <c:pt idx="250">
                  <c:v>168</c:v>
                </c:pt>
                <c:pt idx="251">
                  <c:v>173</c:v>
                </c:pt>
                <c:pt idx="252">
                  <c:v>239</c:v>
                </c:pt>
                <c:pt idx="253">
                  <c:v>154</c:v>
                </c:pt>
                <c:pt idx="254">
                  <c:v>154</c:v>
                </c:pt>
                <c:pt idx="255">
                  <c:v>71</c:v>
                </c:pt>
                <c:pt idx="256">
                  <c:v>238</c:v>
                </c:pt>
                <c:pt idx="257">
                  <c:v>1623</c:v>
                </c:pt>
                <c:pt idx="258">
                  <c:v>368</c:v>
                </c:pt>
                <c:pt idx="259">
                  <c:v>347</c:v>
                </c:pt>
                <c:pt idx="260">
                  <c:v>170</c:v>
                </c:pt>
                <c:pt idx="261">
                  <c:v>170</c:v>
                </c:pt>
                <c:pt idx="262">
                  <c:v>172</c:v>
                </c:pt>
                <c:pt idx="263">
                  <c:v>411</c:v>
                </c:pt>
                <c:pt idx="264">
                  <c:v>349</c:v>
                </c:pt>
                <c:pt idx="265">
                  <c:v>356</c:v>
                </c:pt>
                <c:pt idx="266">
                  <c:v>308</c:v>
                </c:pt>
                <c:pt idx="267">
                  <c:v>161.33333333333576</c:v>
                </c:pt>
                <c:pt idx="268">
                  <c:v>161.33333333333576</c:v>
                </c:pt>
                <c:pt idx="269">
                  <c:v>161.33333333332848</c:v>
                </c:pt>
                <c:pt idx="270">
                  <c:v>435</c:v>
                </c:pt>
                <c:pt idx="271">
                  <c:v>351</c:v>
                </c:pt>
                <c:pt idx="272">
                  <c:v>252</c:v>
                </c:pt>
                <c:pt idx="273">
                  <c:v>328</c:v>
                </c:pt>
                <c:pt idx="274">
                  <c:v>170</c:v>
                </c:pt>
                <c:pt idx="275">
                  <c:v>171</c:v>
                </c:pt>
                <c:pt idx="276">
                  <c:v>171</c:v>
                </c:pt>
                <c:pt idx="277">
                  <c:v>537</c:v>
                </c:pt>
                <c:pt idx="278">
                  <c:v>369</c:v>
                </c:pt>
                <c:pt idx="279">
                  <c:v>337</c:v>
                </c:pt>
                <c:pt idx="280">
                  <c:v>294</c:v>
                </c:pt>
                <c:pt idx="281">
                  <c:v>133</c:v>
                </c:pt>
                <c:pt idx="282">
                  <c:v>134</c:v>
                </c:pt>
                <c:pt idx="283">
                  <c:v>134</c:v>
                </c:pt>
                <c:pt idx="284">
                  <c:v>442</c:v>
                </c:pt>
                <c:pt idx="285">
                  <c:v>273</c:v>
                </c:pt>
                <c:pt idx="286">
                  <c:v>254</c:v>
                </c:pt>
                <c:pt idx="287">
                  <c:v>214</c:v>
                </c:pt>
                <c:pt idx="288">
                  <c:v>131</c:v>
                </c:pt>
                <c:pt idx="289">
                  <c:v>131</c:v>
                </c:pt>
                <c:pt idx="290">
                  <c:v>132</c:v>
                </c:pt>
                <c:pt idx="291">
                  <c:v>187</c:v>
                </c:pt>
                <c:pt idx="292">
                  <c:v>186</c:v>
                </c:pt>
                <c:pt idx="293">
                  <c:v>325</c:v>
                </c:pt>
                <c:pt idx="294">
                  <c:v>280</c:v>
                </c:pt>
                <c:pt idx="295">
                  <c:v>129</c:v>
                </c:pt>
                <c:pt idx="296">
                  <c:v>129</c:v>
                </c:pt>
                <c:pt idx="297">
                  <c:v>131</c:v>
                </c:pt>
                <c:pt idx="298">
                  <c:v>388</c:v>
                </c:pt>
                <c:pt idx="299">
                  <c:v>195</c:v>
                </c:pt>
                <c:pt idx="300">
                  <c:v>181</c:v>
                </c:pt>
                <c:pt idx="301">
                  <c:v>149</c:v>
                </c:pt>
                <c:pt idx="302">
                  <c:v>111</c:v>
                </c:pt>
                <c:pt idx="303">
                  <c:v>111</c:v>
                </c:pt>
                <c:pt idx="304">
                  <c:v>112</c:v>
                </c:pt>
                <c:pt idx="305">
                  <c:v>260</c:v>
                </c:pt>
                <c:pt idx="306">
                  <c:v>178</c:v>
                </c:pt>
                <c:pt idx="307">
                  <c:v>126</c:v>
                </c:pt>
                <c:pt idx="308">
                  <c:v>74</c:v>
                </c:pt>
                <c:pt idx="309">
                  <c:v>75</c:v>
                </c:pt>
                <c:pt idx="310">
                  <c:v>74</c:v>
                </c:pt>
                <c:pt idx="311">
                  <c:v>75</c:v>
                </c:pt>
                <c:pt idx="312">
                  <c:v>320</c:v>
                </c:pt>
                <c:pt idx="313">
                  <c:v>247</c:v>
                </c:pt>
                <c:pt idx="314">
                  <c:v>148</c:v>
                </c:pt>
                <c:pt idx="315">
                  <c:v>60</c:v>
                </c:pt>
                <c:pt idx="316">
                  <c:v>60</c:v>
                </c:pt>
                <c:pt idx="317">
                  <c:v>60</c:v>
                </c:pt>
                <c:pt idx="318">
                  <c:v>61</c:v>
                </c:pt>
                <c:pt idx="319">
                  <c:v>352</c:v>
                </c:pt>
                <c:pt idx="320">
                  <c:v>122</c:v>
                </c:pt>
                <c:pt idx="321">
                  <c:v>123</c:v>
                </c:pt>
                <c:pt idx="322">
                  <c:v>199</c:v>
                </c:pt>
                <c:pt idx="323">
                  <c:v>133</c:v>
                </c:pt>
                <c:pt idx="324">
                  <c:v>134</c:v>
                </c:pt>
                <c:pt idx="325">
                  <c:v>134</c:v>
                </c:pt>
                <c:pt idx="326">
                  <c:v>408</c:v>
                </c:pt>
                <c:pt idx="327">
                  <c:v>195</c:v>
                </c:pt>
                <c:pt idx="328">
                  <c:v>201</c:v>
                </c:pt>
                <c:pt idx="329">
                  <c:v>235</c:v>
                </c:pt>
                <c:pt idx="330">
                  <c:v>151</c:v>
                </c:pt>
                <c:pt idx="331">
                  <c:v>152</c:v>
                </c:pt>
                <c:pt idx="332">
                  <c:v>152</c:v>
                </c:pt>
                <c:pt idx="333">
                  <c:v>404</c:v>
                </c:pt>
                <c:pt idx="334">
                  <c:v>464</c:v>
                </c:pt>
                <c:pt idx="335">
                  <c:v>404</c:v>
                </c:pt>
                <c:pt idx="336">
                  <c:v>400</c:v>
                </c:pt>
                <c:pt idx="337">
                  <c:v>255.66666666666424</c:v>
                </c:pt>
                <c:pt idx="338">
                  <c:v>255.66666666666424</c:v>
                </c:pt>
                <c:pt idx="339">
                  <c:v>255.66666666666424</c:v>
                </c:pt>
                <c:pt idx="340">
                  <c:v>591.00000000000728</c:v>
                </c:pt>
                <c:pt idx="341">
                  <c:v>492</c:v>
                </c:pt>
                <c:pt idx="342">
                  <c:v>515</c:v>
                </c:pt>
                <c:pt idx="343">
                  <c:v>513</c:v>
                </c:pt>
                <c:pt idx="344">
                  <c:v>254</c:v>
                </c:pt>
                <c:pt idx="345">
                  <c:v>254</c:v>
                </c:pt>
                <c:pt idx="346">
                  <c:v>254</c:v>
                </c:pt>
                <c:pt idx="347">
                  <c:v>724</c:v>
                </c:pt>
                <c:pt idx="348">
                  <c:v>565</c:v>
                </c:pt>
                <c:pt idx="349">
                  <c:v>432</c:v>
                </c:pt>
                <c:pt idx="350">
                  <c:v>584</c:v>
                </c:pt>
                <c:pt idx="351">
                  <c:v>303</c:v>
                </c:pt>
                <c:pt idx="352">
                  <c:v>303</c:v>
                </c:pt>
                <c:pt idx="353">
                  <c:v>303</c:v>
                </c:pt>
                <c:pt idx="354">
                  <c:v>766</c:v>
                </c:pt>
                <c:pt idx="355">
                  <c:v>643</c:v>
                </c:pt>
                <c:pt idx="356">
                  <c:v>513</c:v>
                </c:pt>
                <c:pt idx="357">
                  <c:v>530</c:v>
                </c:pt>
                <c:pt idx="358">
                  <c:v>234</c:v>
                </c:pt>
                <c:pt idx="359">
                  <c:v>234</c:v>
                </c:pt>
                <c:pt idx="360">
                  <c:v>234</c:v>
                </c:pt>
                <c:pt idx="361">
                  <c:v>530</c:v>
                </c:pt>
                <c:pt idx="362">
                  <c:v>337</c:v>
                </c:pt>
                <c:pt idx="363">
                  <c:v>388</c:v>
                </c:pt>
                <c:pt idx="364">
                  <c:v>397</c:v>
                </c:pt>
                <c:pt idx="365">
                  <c:v>178</c:v>
                </c:pt>
                <c:pt idx="366">
                  <c:v>178</c:v>
                </c:pt>
                <c:pt idx="367">
                  <c:v>179</c:v>
                </c:pt>
                <c:pt idx="368">
                  <c:v>443</c:v>
                </c:pt>
                <c:pt idx="369">
                  <c:v>389</c:v>
                </c:pt>
                <c:pt idx="370">
                  <c:v>345</c:v>
                </c:pt>
                <c:pt idx="371">
                  <c:v>329</c:v>
                </c:pt>
                <c:pt idx="372">
                  <c:v>155</c:v>
                </c:pt>
                <c:pt idx="373">
                  <c:v>156</c:v>
                </c:pt>
                <c:pt idx="374">
                  <c:v>156</c:v>
                </c:pt>
                <c:pt idx="375">
                  <c:v>192</c:v>
                </c:pt>
                <c:pt idx="376">
                  <c:v>446</c:v>
                </c:pt>
                <c:pt idx="377">
                  <c:v>254</c:v>
                </c:pt>
                <c:pt idx="378">
                  <c:v>637</c:v>
                </c:pt>
                <c:pt idx="379">
                  <c:v>99</c:v>
                </c:pt>
                <c:pt idx="380">
                  <c:v>99</c:v>
                </c:pt>
                <c:pt idx="381">
                  <c:v>100</c:v>
                </c:pt>
                <c:pt idx="382">
                  <c:v>291</c:v>
                </c:pt>
                <c:pt idx="383">
                  <c:v>234</c:v>
                </c:pt>
                <c:pt idx="384">
                  <c:v>124</c:v>
                </c:pt>
                <c:pt idx="385">
                  <c:v>173</c:v>
                </c:pt>
                <c:pt idx="386">
                  <c:v>55</c:v>
                </c:pt>
                <c:pt idx="387">
                  <c:v>55</c:v>
                </c:pt>
                <c:pt idx="388">
                  <c:v>56</c:v>
                </c:pt>
                <c:pt idx="389">
                  <c:v>141</c:v>
                </c:pt>
                <c:pt idx="390">
                  <c:v>228</c:v>
                </c:pt>
                <c:pt idx="391">
                  <c:v>117</c:v>
                </c:pt>
                <c:pt idx="392">
                  <c:v>158</c:v>
                </c:pt>
                <c:pt idx="393">
                  <c:v>158</c:v>
                </c:pt>
                <c:pt idx="394">
                  <c:v>158</c:v>
                </c:pt>
                <c:pt idx="395">
                  <c:v>159</c:v>
                </c:pt>
                <c:pt idx="396">
                  <c:v>201</c:v>
                </c:pt>
                <c:pt idx="397">
                  <c:v>320</c:v>
                </c:pt>
                <c:pt idx="398">
                  <c:v>356</c:v>
                </c:pt>
                <c:pt idx="399">
                  <c:v>590</c:v>
                </c:pt>
                <c:pt idx="400">
                  <c:v>63</c:v>
                </c:pt>
                <c:pt idx="401">
                  <c:v>63</c:v>
                </c:pt>
                <c:pt idx="402">
                  <c:v>63</c:v>
                </c:pt>
                <c:pt idx="403">
                  <c:v>106</c:v>
                </c:pt>
                <c:pt idx="404">
                  <c:v>154</c:v>
                </c:pt>
                <c:pt idx="405">
                  <c:v>82</c:v>
                </c:pt>
                <c:pt idx="406">
                  <c:v>47</c:v>
                </c:pt>
                <c:pt idx="407">
                  <c:v>110</c:v>
                </c:pt>
                <c:pt idx="408">
                  <c:v>19</c:v>
                </c:pt>
                <c:pt idx="409">
                  <c:v>66</c:v>
                </c:pt>
                <c:pt idx="410">
                  <c:v>128</c:v>
                </c:pt>
                <c:pt idx="411">
                  <c:v>126</c:v>
                </c:pt>
                <c:pt idx="412">
                  <c:v>142</c:v>
                </c:pt>
                <c:pt idx="413">
                  <c:v>149</c:v>
                </c:pt>
                <c:pt idx="414">
                  <c:v>65</c:v>
                </c:pt>
                <c:pt idx="415">
                  <c:v>66</c:v>
                </c:pt>
                <c:pt idx="416">
                  <c:v>66</c:v>
                </c:pt>
                <c:pt idx="417">
                  <c:v>100</c:v>
                </c:pt>
                <c:pt idx="418">
                  <c:v>131</c:v>
                </c:pt>
                <c:pt idx="419">
                  <c:v>126</c:v>
                </c:pt>
                <c:pt idx="420">
                  <c:v>99</c:v>
                </c:pt>
                <c:pt idx="421">
                  <c:v>40</c:v>
                </c:pt>
                <c:pt idx="422">
                  <c:v>40</c:v>
                </c:pt>
                <c:pt idx="423">
                  <c:v>41</c:v>
                </c:pt>
                <c:pt idx="424">
                  <c:v>114</c:v>
                </c:pt>
                <c:pt idx="425">
                  <c:v>148</c:v>
                </c:pt>
                <c:pt idx="426">
                  <c:v>132</c:v>
                </c:pt>
                <c:pt idx="427">
                  <c:v>95</c:v>
                </c:pt>
                <c:pt idx="428">
                  <c:v>49</c:v>
                </c:pt>
                <c:pt idx="429">
                  <c:v>49</c:v>
                </c:pt>
                <c:pt idx="430">
                  <c:v>49</c:v>
                </c:pt>
                <c:pt idx="431">
                  <c:v>117</c:v>
                </c:pt>
                <c:pt idx="432">
                  <c:v>88</c:v>
                </c:pt>
                <c:pt idx="433">
                  <c:v>137</c:v>
                </c:pt>
                <c:pt idx="434">
                  <c:v>136</c:v>
                </c:pt>
                <c:pt idx="435">
                  <c:v>25</c:v>
                </c:pt>
                <c:pt idx="436">
                  <c:v>26</c:v>
                </c:pt>
                <c:pt idx="437">
                  <c:v>26</c:v>
                </c:pt>
                <c:pt idx="438">
                  <c:v>106</c:v>
                </c:pt>
                <c:pt idx="439">
                  <c:v>167</c:v>
                </c:pt>
                <c:pt idx="440">
                  <c:v>160</c:v>
                </c:pt>
                <c:pt idx="441">
                  <c:v>66</c:v>
                </c:pt>
                <c:pt idx="442">
                  <c:v>34</c:v>
                </c:pt>
                <c:pt idx="443">
                  <c:v>34</c:v>
                </c:pt>
                <c:pt idx="444">
                  <c:v>35</c:v>
                </c:pt>
                <c:pt idx="445">
                  <c:v>205</c:v>
                </c:pt>
                <c:pt idx="446">
                  <c:v>108</c:v>
                </c:pt>
                <c:pt idx="447">
                  <c:v>73</c:v>
                </c:pt>
                <c:pt idx="448">
                  <c:v>58</c:v>
                </c:pt>
                <c:pt idx="449">
                  <c:v>31</c:v>
                </c:pt>
                <c:pt idx="450">
                  <c:v>31</c:v>
                </c:pt>
                <c:pt idx="451">
                  <c:v>31</c:v>
                </c:pt>
                <c:pt idx="452">
                  <c:v>70</c:v>
                </c:pt>
                <c:pt idx="453">
                  <c:v>66</c:v>
                </c:pt>
                <c:pt idx="454">
                  <c:v>33</c:v>
                </c:pt>
                <c:pt idx="455">
                  <c:v>19</c:v>
                </c:pt>
                <c:pt idx="456">
                  <c:v>30</c:v>
                </c:pt>
                <c:pt idx="457">
                  <c:v>30</c:v>
                </c:pt>
                <c:pt idx="458">
                  <c:v>31</c:v>
                </c:pt>
                <c:pt idx="459">
                  <c:v>90</c:v>
                </c:pt>
                <c:pt idx="460">
                  <c:v>54</c:v>
                </c:pt>
                <c:pt idx="461">
                  <c:v>33</c:v>
                </c:pt>
                <c:pt idx="462">
                  <c:v>17</c:v>
                </c:pt>
                <c:pt idx="463">
                  <c:v>16</c:v>
                </c:pt>
                <c:pt idx="464">
                  <c:v>16</c:v>
                </c:pt>
                <c:pt idx="465">
                  <c:v>16</c:v>
                </c:pt>
                <c:pt idx="466">
                  <c:v>30</c:v>
                </c:pt>
                <c:pt idx="467">
                  <c:v>66</c:v>
                </c:pt>
                <c:pt idx="468">
                  <c:v>50</c:v>
                </c:pt>
                <c:pt idx="469">
                  <c:v>97</c:v>
                </c:pt>
                <c:pt idx="470">
                  <c:v>13</c:v>
                </c:pt>
                <c:pt idx="471">
                  <c:v>13</c:v>
                </c:pt>
                <c:pt idx="472">
                  <c:v>14</c:v>
                </c:pt>
                <c:pt idx="473">
                  <c:v>73</c:v>
                </c:pt>
                <c:pt idx="474">
                  <c:v>23</c:v>
                </c:pt>
                <c:pt idx="475">
                  <c:v>133</c:v>
                </c:pt>
                <c:pt idx="476">
                  <c:v>36</c:v>
                </c:pt>
                <c:pt idx="477">
                  <c:v>5</c:v>
                </c:pt>
                <c:pt idx="478">
                  <c:v>5</c:v>
                </c:pt>
                <c:pt idx="479">
                  <c:v>6</c:v>
                </c:pt>
                <c:pt idx="480">
                  <c:v>0</c:v>
                </c:pt>
                <c:pt idx="481">
                  <c:v>98</c:v>
                </c:pt>
                <c:pt idx="482">
                  <c:v>16</c:v>
                </c:pt>
                <c:pt idx="483">
                  <c:v>21</c:v>
                </c:pt>
                <c:pt idx="484">
                  <c:v>12</c:v>
                </c:pt>
                <c:pt idx="485">
                  <c:v>12</c:v>
                </c:pt>
                <c:pt idx="486">
                  <c:v>13</c:v>
                </c:pt>
                <c:pt idx="487">
                  <c:v>30</c:v>
                </c:pt>
                <c:pt idx="488">
                  <c:v>29</c:v>
                </c:pt>
                <c:pt idx="489">
                  <c:v>18</c:v>
                </c:pt>
                <c:pt idx="490">
                  <c:v>13</c:v>
                </c:pt>
                <c:pt idx="491">
                  <c:v>3</c:v>
                </c:pt>
                <c:pt idx="492">
                  <c:v>3</c:v>
                </c:pt>
                <c:pt idx="493">
                  <c:v>4</c:v>
                </c:pt>
                <c:pt idx="494">
                  <c:v>40</c:v>
                </c:pt>
                <c:pt idx="495">
                  <c:v>46</c:v>
                </c:pt>
                <c:pt idx="496">
                  <c:v>8</c:v>
                </c:pt>
                <c:pt idx="497">
                  <c:v>28</c:v>
                </c:pt>
                <c:pt idx="498">
                  <c:v>7</c:v>
                </c:pt>
                <c:pt idx="499">
                  <c:v>8</c:v>
                </c:pt>
                <c:pt idx="500">
                  <c:v>8</c:v>
                </c:pt>
                <c:pt idx="501">
                  <c:v>18</c:v>
                </c:pt>
                <c:pt idx="502">
                  <c:v>17</c:v>
                </c:pt>
                <c:pt idx="503">
                  <c:v>28</c:v>
                </c:pt>
                <c:pt idx="504">
                  <c:v>6</c:v>
                </c:pt>
                <c:pt idx="505">
                  <c:v>5</c:v>
                </c:pt>
                <c:pt idx="506">
                  <c:v>6</c:v>
                </c:pt>
                <c:pt idx="507">
                  <c:v>6</c:v>
                </c:pt>
                <c:pt idx="508">
                  <c:v>13</c:v>
                </c:pt>
                <c:pt idx="509">
                  <c:v>10</c:v>
                </c:pt>
                <c:pt idx="510">
                  <c:v>41</c:v>
                </c:pt>
                <c:pt idx="511">
                  <c:v>12</c:v>
                </c:pt>
                <c:pt idx="512">
                  <c:v>7</c:v>
                </c:pt>
                <c:pt idx="513">
                  <c:v>8</c:v>
                </c:pt>
                <c:pt idx="514">
                  <c:v>8</c:v>
                </c:pt>
                <c:pt idx="515">
                  <c:v>29</c:v>
                </c:pt>
                <c:pt idx="516">
                  <c:v>18</c:v>
                </c:pt>
                <c:pt idx="517">
                  <c:v>28</c:v>
                </c:pt>
                <c:pt idx="518">
                  <c:v>27</c:v>
                </c:pt>
                <c:pt idx="519">
                  <c:v>15</c:v>
                </c:pt>
                <c:pt idx="520">
                  <c:v>16</c:v>
                </c:pt>
                <c:pt idx="521">
                  <c:v>16</c:v>
                </c:pt>
                <c:pt idx="522">
                  <c:v>55</c:v>
                </c:pt>
                <c:pt idx="523">
                  <c:v>73</c:v>
                </c:pt>
                <c:pt idx="524">
                  <c:v>46</c:v>
                </c:pt>
                <c:pt idx="525">
                  <c:v>44</c:v>
                </c:pt>
                <c:pt idx="526">
                  <c:v>52</c:v>
                </c:pt>
                <c:pt idx="527">
                  <c:v>52</c:v>
                </c:pt>
                <c:pt idx="528">
                  <c:v>53</c:v>
                </c:pt>
                <c:pt idx="529">
                  <c:v>130</c:v>
                </c:pt>
                <c:pt idx="530">
                  <c:v>71</c:v>
                </c:pt>
                <c:pt idx="531">
                  <c:v>87</c:v>
                </c:pt>
                <c:pt idx="532">
                  <c:v>75</c:v>
                </c:pt>
                <c:pt idx="533">
                  <c:v>39</c:v>
                </c:pt>
                <c:pt idx="534">
                  <c:v>40</c:v>
                </c:pt>
                <c:pt idx="535">
                  <c:v>40</c:v>
                </c:pt>
                <c:pt idx="536">
                  <c:v>102</c:v>
                </c:pt>
                <c:pt idx="537">
                  <c:v>93</c:v>
                </c:pt>
                <c:pt idx="538">
                  <c:v>87</c:v>
                </c:pt>
                <c:pt idx="539">
                  <c:v>63</c:v>
                </c:pt>
                <c:pt idx="540">
                  <c:v>41</c:v>
                </c:pt>
                <c:pt idx="541">
                  <c:v>42</c:v>
                </c:pt>
                <c:pt idx="542">
                  <c:v>42</c:v>
                </c:pt>
                <c:pt idx="543">
                  <c:v>144</c:v>
                </c:pt>
                <c:pt idx="544">
                  <c:v>144</c:v>
                </c:pt>
                <c:pt idx="545">
                  <c:v>121</c:v>
                </c:pt>
                <c:pt idx="546">
                  <c:v>132</c:v>
                </c:pt>
                <c:pt idx="547">
                  <c:v>67</c:v>
                </c:pt>
                <c:pt idx="548">
                  <c:v>67</c:v>
                </c:pt>
                <c:pt idx="549">
                  <c:v>67</c:v>
                </c:pt>
                <c:pt idx="550">
                  <c:v>190</c:v>
                </c:pt>
                <c:pt idx="551">
                  <c:v>163</c:v>
                </c:pt>
                <c:pt idx="552">
                  <c:v>171</c:v>
                </c:pt>
                <c:pt idx="553">
                  <c:v>139</c:v>
                </c:pt>
                <c:pt idx="554">
                  <c:v>48</c:v>
                </c:pt>
                <c:pt idx="555">
                  <c:v>49</c:v>
                </c:pt>
                <c:pt idx="556">
                  <c:v>49</c:v>
                </c:pt>
                <c:pt idx="557">
                  <c:v>194</c:v>
                </c:pt>
                <c:pt idx="558">
                  <c:v>132</c:v>
                </c:pt>
                <c:pt idx="559">
                  <c:v>168</c:v>
                </c:pt>
                <c:pt idx="560">
                  <c:v>155</c:v>
                </c:pt>
                <c:pt idx="561">
                  <c:v>44</c:v>
                </c:pt>
                <c:pt idx="562">
                  <c:v>44</c:v>
                </c:pt>
                <c:pt idx="563">
                  <c:v>45</c:v>
                </c:pt>
                <c:pt idx="564">
                  <c:v>138</c:v>
                </c:pt>
                <c:pt idx="565">
                  <c:v>81</c:v>
                </c:pt>
                <c:pt idx="566">
                  <c:v>71</c:v>
                </c:pt>
                <c:pt idx="567">
                  <c:v>72</c:v>
                </c:pt>
                <c:pt idx="568">
                  <c:v>34</c:v>
                </c:pt>
                <c:pt idx="569">
                  <c:v>34</c:v>
                </c:pt>
                <c:pt idx="570">
                  <c:v>35</c:v>
                </c:pt>
                <c:pt idx="571">
                  <c:v>155</c:v>
                </c:pt>
                <c:pt idx="572">
                  <c:v>90</c:v>
                </c:pt>
                <c:pt idx="573">
                  <c:v>101</c:v>
                </c:pt>
                <c:pt idx="574">
                  <c:v>44</c:v>
                </c:pt>
                <c:pt idx="575">
                  <c:v>39</c:v>
                </c:pt>
                <c:pt idx="576">
                  <c:v>39</c:v>
                </c:pt>
                <c:pt idx="577">
                  <c:v>40</c:v>
                </c:pt>
                <c:pt idx="578">
                  <c:v>82</c:v>
                </c:pt>
                <c:pt idx="579">
                  <c:v>102</c:v>
                </c:pt>
                <c:pt idx="580">
                  <c:v>100</c:v>
                </c:pt>
                <c:pt idx="581">
                  <c:v>44</c:v>
                </c:pt>
                <c:pt idx="582">
                  <c:v>23</c:v>
                </c:pt>
                <c:pt idx="583">
                  <c:v>23</c:v>
                </c:pt>
                <c:pt idx="584">
                  <c:v>23</c:v>
                </c:pt>
                <c:pt idx="585">
                  <c:v>60</c:v>
                </c:pt>
                <c:pt idx="586">
                  <c:v>39</c:v>
                </c:pt>
                <c:pt idx="587">
                  <c:v>18</c:v>
                </c:pt>
                <c:pt idx="588">
                  <c:v>48</c:v>
                </c:pt>
                <c:pt idx="589">
                  <c:v>21</c:v>
                </c:pt>
                <c:pt idx="590">
                  <c:v>21</c:v>
                </c:pt>
                <c:pt idx="591">
                  <c:v>22</c:v>
                </c:pt>
                <c:pt idx="592">
                  <c:v>94</c:v>
                </c:pt>
                <c:pt idx="593">
                  <c:v>57</c:v>
                </c:pt>
                <c:pt idx="594">
                  <c:v>23</c:v>
                </c:pt>
                <c:pt idx="595">
                  <c:v>77</c:v>
                </c:pt>
                <c:pt idx="596">
                  <c:v>16</c:v>
                </c:pt>
                <c:pt idx="597">
                  <c:v>16</c:v>
                </c:pt>
                <c:pt idx="598">
                  <c:v>17</c:v>
                </c:pt>
                <c:pt idx="599">
                  <c:v>21</c:v>
                </c:pt>
                <c:pt idx="600">
                  <c:v>21</c:v>
                </c:pt>
                <c:pt idx="601">
                  <c:v>48</c:v>
                </c:pt>
                <c:pt idx="602">
                  <c:v>57</c:v>
                </c:pt>
                <c:pt idx="603">
                  <c:v>18</c:v>
                </c:pt>
                <c:pt idx="604">
                  <c:v>19</c:v>
                </c:pt>
                <c:pt idx="605">
                  <c:v>19</c:v>
                </c:pt>
                <c:pt idx="606">
                  <c:v>21</c:v>
                </c:pt>
                <c:pt idx="607">
                  <c:v>31</c:v>
                </c:pt>
                <c:pt idx="608">
                  <c:v>20</c:v>
                </c:pt>
                <c:pt idx="609">
                  <c:v>30</c:v>
                </c:pt>
                <c:pt idx="610">
                  <c:v>18</c:v>
                </c:pt>
                <c:pt idx="611">
                  <c:v>18</c:v>
                </c:pt>
                <c:pt idx="612">
                  <c:v>18</c:v>
                </c:pt>
                <c:pt idx="613">
                  <c:v>52</c:v>
                </c:pt>
                <c:pt idx="614">
                  <c:v>51</c:v>
                </c:pt>
                <c:pt idx="615">
                  <c:v>33</c:v>
                </c:pt>
                <c:pt idx="616">
                  <c:v>46</c:v>
                </c:pt>
                <c:pt idx="617">
                  <c:v>13</c:v>
                </c:pt>
                <c:pt idx="618">
                  <c:v>14</c:v>
                </c:pt>
                <c:pt idx="619">
                  <c:v>14</c:v>
                </c:pt>
                <c:pt idx="620">
                  <c:v>14</c:v>
                </c:pt>
                <c:pt idx="621">
                  <c:v>39</c:v>
                </c:pt>
                <c:pt idx="622">
                  <c:v>15</c:v>
                </c:pt>
                <c:pt idx="623">
                  <c:v>27</c:v>
                </c:pt>
                <c:pt idx="624">
                  <c:v>18</c:v>
                </c:pt>
                <c:pt idx="625">
                  <c:v>18</c:v>
                </c:pt>
                <c:pt idx="626">
                  <c:v>18</c:v>
                </c:pt>
                <c:pt idx="627">
                  <c:v>29</c:v>
                </c:pt>
                <c:pt idx="628">
                  <c:v>30</c:v>
                </c:pt>
                <c:pt idx="629">
                  <c:v>30</c:v>
                </c:pt>
                <c:pt idx="630">
                  <c:v>26</c:v>
                </c:pt>
                <c:pt idx="631">
                  <c:v>14</c:v>
                </c:pt>
                <c:pt idx="632">
                  <c:v>14</c:v>
                </c:pt>
                <c:pt idx="633">
                  <c:v>15</c:v>
                </c:pt>
                <c:pt idx="634">
                  <c:v>29</c:v>
                </c:pt>
                <c:pt idx="635">
                  <c:v>30</c:v>
                </c:pt>
                <c:pt idx="636">
                  <c:v>29</c:v>
                </c:pt>
                <c:pt idx="637">
                  <c:v>6</c:v>
                </c:pt>
                <c:pt idx="638">
                  <c:v>7</c:v>
                </c:pt>
                <c:pt idx="639">
                  <c:v>7</c:v>
                </c:pt>
                <c:pt idx="640">
                  <c:v>8</c:v>
                </c:pt>
                <c:pt idx="641">
                  <c:v>34</c:v>
                </c:pt>
                <c:pt idx="642">
                  <c:v>38</c:v>
                </c:pt>
                <c:pt idx="643">
                  <c:v>27</c:v>
                </c:pt>
                <c:pt idx="644">
                  <c:v>24</c:v>
                </c:pt>
                <c:pt idx="645">
                  <c:v>17</c:v>
                </c:pt>
                <c:pt idx="646">
                  <c:v>18</c:v>
                </c:pt>
                <c:pt idx="647">
                  <c:v>18</c:v>
                </c:pt>
                <c:pt idx="648">
                  <c:v>44</c:v>
                </c:pt>
                <c:pt idx="649">
                  <c:v>28</c:v>
                </c:pt>
                <c:pt idx="650">
                  <c:v>42</c:v>
                </c:pt>
                <c:pt idx="651">
                  <c:v>37</c:v>
                </c:pt>
                <c:pt idx="652">
                  <c:v>19</c:v>
                </c:pt>
                <c:pt idx="653">
                  <c:v>20</c:v>
                </c:pt>
                <c:pt idx="654">
                  <c:v>19</c:v>
                </c:pt>
                <c:pt idx="655">
                  <c:v>20</c:v>
                </c:pt>
                <c:pt idx="656">
                  <c:v>42</c:v>
                </c:pt>
                <c:pt idx="657">
                  <c:v>42</c:v>
                </c:pt>
                <c:pt idx="658">
                  <c:v>60</c:v>
                </c:pt>
                <c:pt idx="659">
                  <c:v>34</c:v>
                </c:pt>
                <c:pt idx="660">
                  <c:v>34</c:v>
                </c:pt>
                <c:pt idx="661">
                  <c:v>35</c:v>
                </c:pt>
                <c:pt idx="662">
                  <c:v>58</c:v>
                </c:pt>
                <c:pt idx="663">
                  <c:v>77</c:v>
                </c:pt>
                <c:pt idx="664">
                  <c:v>48</c:v>
                </c:pt>
                <c:pt idx="665">
                  <c:v>41</c:v>
                </c:pt>
                <c:pt idx="666">
                  <c:v>28</c:v>
                </c:pt>
                <c:pt idx="667">
                  <c:v>28</c:v>
                </c:pt>
                <c:pt idx="668">
                  <c:v>29</c:v>
                </c:pt>
                <c:pt idx="669">
                  <c:v>94</c:v>
                </c:pt>
                <c:pt idx="670">
                  <c:v>50</c:v>
                </c:pt>
                <c:pt idx="671">
                  <c:v>82</c:v>
                </c:pt>
                <c:pt idx="672">
                  <c:v>30</c:v>
                </c:pt>
                <c:pt idx="673">
                  <c:v>30</c:v>
                </c:pt>
                <c:pt idx="674">
                  <c:v>30</c:v>
                </c:pt>
                <c:pt idx="675">
                  <c:v>30</c:v>
                </c:pt>
                <c:pt idx="676">
                  <c:v>114</c:v>
                </c:pt>
                <c:pt idx="677">
                  <c:v>78</c:v>
                </c:pt>
                <c:pt idx="678">
                  <c:v>74</c:v>
                </c:pt>
                <c:pt idx="679">
                  <c:v>42</c:v>
                </c:pt>
                <c:pt idx="680">
                  <c:v>42</c:v>
                </c:pt>
                <c:pt idx="681">
                  <c:v>42</c:v>
                </c:pt>
                <c:pt idx="682">
                  <c:v>42</c:v>
                </c:pt>
                <c:pt idx="683">
                  <c:v>116</c:v>
                </c:pt>
                <c:pt idx="684">
                  <c:v>148</c:v>
                </c:pt>
                <c:pt idx="685">
                  <c:v>48</c:v>
                </c:pt>
                <c:pt idx="686">
                  <c:v>49</c:v>
                </c:pt>
                <c:pt idx="687">
                  <c:v>67</c:v>
                </c:pt>
                <c:pt idx="688">
                  <c:v>67</c:v>
                </c:pt>
                <c:pt idx="689">
                  <c:v>68</c:v>
                </c:pt>
                <c:pt idx="690">
                  <c:v>247</c:v>
                </c:pt>
                <c:pt idx="691">
                  <c:v>125</c:v>
                </c:pt>
                <c:pt idx="692">
                  <c:v>112</c:v>
                </c:pt>
                <c:pt idx="693">
                  <c:v>139</c:v>
                </c:pt>
                <c:pt idx="694">
                  <c:v>78</c:v>
                </c:pt>
                <c:pt idx="695">
                  <c:v>78</c:v>
                </c:pt>
                <c:pt idx="696">
                  <c:v>78</c:v>
                </c:pt>
                <c:pt idx="697">
                  <c:v>284</c:v>
                </c:pt>
                <c:pt idx="698">
                  <c:v>160</c:v>
                </c:pt>
                <c:pt idx="699">
                  <c:v>162</c:v>
                </c:pt>
                <c:pt idx="700">
                  <c:v>142</c:v>
                </c:pt>
                <c:pt idx="701">
                  <c:v>84</c:v>
                </c:pt>
                <c:pt idx="702">
                  <c:v>84</c:v>
                </c:pt>
                <c:pt idx="703">
                  <c:v>85</c:v>
                </c:pt>
                <c:pt idx="704">
                  <c:v>382</c:v>
                </c:pt>
                <c:pt idx="705">
                  <c:v>215</c:v>
                </c:pt>
                <c:pt idx="706">
                  <c:v>176</c:v>
                </c:pt>
                <c:pt idx="707">
                  <c:v>199</c:v>
                </c:pt>
                <c:pt idx="708">
                  <c:v>86</c:v>
                </c:pt>
                <c:pt idx="709">
                  <c:v>86</c:v>
                </c:pt>
                <c:pt idx="710">
                  <c:v>87</c:v>
                </c:pt>
                <c:pt idx="711">
                  <c:v>408</c:v>
                </c:pt>
                <c:pt idx="712">
                  <c:v>224</c:v>
                </c:pt>
                <c:pt idx="713">
                  <c:v>183</c:v>
                </c:pt>
                <c:pt idx="714">
                  <c:v>195</c:v>
                </c:pt>
                <c:pt idx="715">
                  <c:v>111</c:v>
                </c:pt>
                <c:pt idx="716">
                  <c:v>112</c:v>
                </c:pt>
                <c:pt idx="717">
                  <c:v>112</c:v>
                </c:pt>
                <c:pt idx="718">
                  <c:v>361</c:v>
                </c:pt>
                <c:pt idx="719">
                  <c:v>282</c:v>
                </c:pt>
                <c:pt idx="720">
                  <c:v>393</c:v>
                </c:pt>
                <c:pt idx="721">
                  <c:v>389</c:v>
                </c:pt>
                <c:pt idx="722">
                  <c:v>200</c:v>
                </c:pt>
                <c:pt idx="723">
                  <c:v>200</c:v>
                </c:pt>
                <c:pt idx="724">
                  <c:v>201</c:v>
                </c:pt>
                <c:pt idx="725">
                  <c:v>310</c:v>
                </c:pt>
                <c:pt idx="726">
                  <c:v>444</c:v>
                </c:pt>
                <c:pt idx="727">
                  <c:v>360</c:v>
                </c:pt>
                <c:pt idx="728">
                  <c:v>288</c:v>
                </c:pt>
                <c:pt idx="729">
                  <c:v>154</c:v>
                </c:pt>
                <c:pt idx="730">
                  <c:v>155</c:v>
                </c:pt>
                <c:pt idx="731">
                  <c:v>155</c:v>
                </c:pt>
                <c:pt idx="732">
                  <c:v>173</c:v>
                </c:pt>
                <c:pt idx="733">
                  <c:v>301</c:v>
                </c:pt>
                <c:pt idx="734">
                  <c:v>226</c:v>
                </c:pt>
                <c:pt idx="735">
                  <c:v>248</c:v>
                </c:pt>
                <c:pt idx="736">
                  <c:v>118</c:v>
                </c:pt>
                <c:pt idx="737">
                  <c:v>118</c:v>
                </c:pt>
                <c:pt idx="738">
                  <c:v>118</c:v>
                </c:pt>
                <c:pt idx="739">
                  <c:v>119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B5C-4F77-8836-6214F9FA6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503520"/>
        <c:axId val="140504304"/>
      </c:lineChart>
      <c:dateAx>
        <c:axId val="14050352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"/>
          </a:p>
        </c:txPr>
        <c:crossAx val="140504304"/>
        <c:crosses val="autoZero"/>
        <c:auto val="0"/>
        <c:lblOffset val="100"/>
        <c:baseTimeUnit val="days"/>
        <c:minorUnit val="15"/>
      </c:dateAx>
      <c:valAx>
        <c:axId val="140504304"/>
        <c:scaling>
          <c:orientation val="minMax"/>
          <c:max val="17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S" sz="12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Nº acumulado de fallecidos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S"/>
            </a:p>
          </c:txPr>
        </c:title>
        <c:numFmt formatCode="#,##0" sourceLinked="0"/>
        <c:majorTickMark val="cross"/>
        <c:minorTickMark val="none"/>
        <c:tickLblPos val="nextTo"/>
        <c:spPr>
          <a:noFill/>
          <a:ln w="15875"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"/>
          </a:p>
        </c:txPr>
        <c:crossAx val="140503520"/>
        <c:crosses val="autoZero"/>
        <c:crossBetween val="between"/>
        <c:majorUnit val="100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Arial Narrow" panose="020B0606020202030204" pitchFamily="34" charset="0"/>
        </a:defRPr>
      </a:pPr>
      <a:endParaRPr lang="es-E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000" b="1" i="0" u="none" strike="noStrike" kern="1200" spc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2000">
                <a:solidFill>
                  <a:srgbClr val="002060"/>
                </a:solidFill>
              </a:rPr>
              <a:t>01.03.22  Nº</a:t>
            </a:r>
            <a:r>
              <a:rPr lang="en-US" sz="2000" baseline="0">
                <a:solidFill>
                  <a:srgbClr val="002060"/>
                </a:solidFill>
              </a:rPr>
              <a:t> </a:t>
            </a:r>
            <a:r>
              <a:rPr lang="en-US" sz="2000">
                <a:solidFill>
                  <a:srgbClr val="002060"/>
                </a:solidFill>
              </a:rPr>
              <a:t>FALLECIDOS ACUMULADOS COVID-19  (ESPAÑA)</a:t>
            </a:r>
            <a:endParaRPr lang="es-ES" sz="200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2370729721126853"/>
          <c:y val="2.26709053737935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000" b="1" i="0" u="none" strike="noStrike" kern="1200" spc="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'01.03.22 Gráficas Evol.'!$H$2</c:f>
              <c:strCache>
                <c:ptCount val="1"/>
                <c:pt idx="0">
                  <c:v>Fallecidos Acumulados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'01.03.22 Gráficas Evol.'!$A$3:$A$742</c:f>
              <c:strCache>
                <c:ptCount val="740"/>
                <c:pt idx="0">
                  <c:v>21.02</c:v>
                </c:pt>
                <c:pt idx="1">
                  <c:v>22.02</c:v>
                </c:pt>
                <c:pt idx="2">
                  <c:v>23.02</c:v>
                </c:pt>
                <c:pt idx="3">
                  <c:v>24.02</c:v>
                </c:pt>
                <c:pt idx="4">
                  <c:v>25.02</c:v>
                </c:pt>
                <c:pt idx="5">
                  <c:v>26.02</c:v>
                </c:pt>
                <c:pt idx="6">
                  <c:v>27.02</c:v>
                </c:pt>
                <c:pt idx="7">
                  <c:v>28.02</c:v>
                </c:pt>
                <c:pt idx="8">
                  <c:v>29.02</c:v>
                </c:pt>
                <c:pt idx="9">
                  <c:v>01.03</c:v>
                </c:pt>
                <c:pt idx="10">
                  <c:v>02.03</c:v>
                </c:pt>
                <c:pt idx="11">
                  <c:v>03.03</c:v>
                </c:pt>
                <c:pt idx="12">
                  <c:v>04.03</c:v>
                </c:pt>
                <c:pt idx="13">
                  <c:v>05.03</c:v>
                </c:pt>
                <c:pt idx="14">
                  <c:v>06.03</c:v>
                </c:pt>
                <c:pt idx="15">
                  <c:v>07.03</c:v>
                </c:pt>
                <c:pt idx="16">
                  <c:v>08.03</c:v>
                </c:pt>
                <c:pt idx="17">
                  <c:v>09.03</c:v>
                </c:pt>
                <c:pt idx="18">
                  <c:v>10.03</c:v>
                </c:pt>
                <c:pt idx="19">
                  <c:v>11.03</c:v>
                </c:pt>
                <c:pt idx="20">
                  <c:v>12.03</c:v>
                </c:pt>
                <c:pt idx="21">
                  <c:v>13.03</c:v>
                </c:pt>
                <c:pt idx="22">
                  <c:v>14.03</c:v>
                </c:pt>
                <c:pt idx="23">
                  <c:v>15.03</c:v>
                </c:pt>
                <c:pt idx="24">
                  <c:v>16.03</c:v>
                </c:pt>
                <c:pt idx="25">
                  <c:v>17.03</c:v>
                </c:pt>
                <c:pt idx="26">
                  <c:v>18.03</c:v>
                </c:pt>
                <c:pt idx="27">
                  <c:v>19.03</c:v>
                </c:pt>
                <c:pt idx="28">
                  <c:v>20.03</c:v>
                </c:pt>
                <c:pt idx="29">
                  <c:v>21.03</c:v>
                </c:pt>
                <c:pt idx="30">
                  <c:v>22.03</c:v>
                </c:pt>
                <c:pt idx="31">
                  <c:v>23.03</c:v>
                </c:pt>
                <c:pt idx="32">
                  <c:v>24.03</c:v>
                </c:pt>
                <c:pt idx="33">
                  <c:v>25.03</c:v>
                </c:pt>
                <c:pt idx="34">
                  <c:v>26.03</c:v>
                </c:pt>
                <c:pt idx="35">
                  <c:v>27.03</c:v>
                </c:pt>
                <c:pt idx="36">
                  <c:v>28.03</c:v>
                </c:pt>
                <c:pt idx="37">
                  <c:v>29.03</c:v>
                </c:pt>
                <c:pt idx="38">
                  <c:v>30.03</c:v>
                </c:pt>
                <c:pt idx="39">
                  <c:v>31.03</c:v>
                </c:pt>
                <c:pt idx="40">
                  <c:v>01.04</c:v>
                </c:pt>
                <c:pt idx="41">
                  <c:v>02.04</c:v>
                </c:pt>
                <c:pt idx="42">
                  <c:v>03.04</c:v>
                </c:pt>
                <c:pt idx="43">
                  <c:v>04.04</c:v>
                </c:pt>
                <c:pt idx="44">
                  <c:v>05.04</c:v>
                </c:pt>
                <c:pt idx="45">
                  <c:v>06.04</c:v>
                </c:pt>
                <c:pt idx="46">
                  <c:v>07.04</c:v>
                </c:pt>
                <c:pt idx="47">
                  <c:v>08.04</c:v>
                </c:pt>
                <c:pt idx="48">
                  <c:v>09.04</c:v>
                </c:pt>
                <c:pt idx="49">
                  <c:v>10.04</c:v>
                </c:pt>
                <c:pt idx="50">
                  <c:v>11.04</c:v>
                </c:pt>
                <c:pt idx="51">
                  <c:v>12.04</c:v>
                </c:pt>
                <c:pt idx="52">
                  <c:v>13.04</c:v>
                </c:pt>
                <c:pt idx="53">
                  <c:v>14.04</c:v>
                </c:pt>
                <c:pt idx="54">
                  <c:v>15.04</c:v>
                </c:pt>
                <c:pt idx="55">
                  <c:v>16.04</c:v>
                </c:pt>
                <c:pt idx="56">
                  <c:v>17.04</c:v>
                </c:pt>
                <c:pt idx="57">
                  <c:v>18.04</c:v>
                </c:pt>
                <c:pt idx="58">
                  <c:v>19.04</c:v>
                </c:pt>
                <c:pt idx="59">
                  <c:v>20.04</c:v>
                </c:pt>
                <c:pt idx="60">
                  <c:v>21.04</c:v>
                </c:pt>
                <c:pt idx="61">
                  <c:v>22.04</c:v>
                </c:pt>
                <c:pt idx="62">
                  <c:v>23.04</c:v>
                </c:pt>
                <c:pt idx="63">
                  <c:v>24.04</c:v>
                </c:pt>
                <c:pt idx="64">
                  <c:v>25.04</c:v>
                </c:pt>
                <c:pt idx="65">
                  <c:v>26.04</c:v>
                </c:pt>
                <c:pt idx="66">
                  <c:v>27.04</c:v>
                </c:pt>
                <c:pt idx="67">
                  <c:v>28.04</c:v>
                </c:pt>
                <c:pt idx="68">
                  <c:v>29.04</c:v>
                </c:pt>
                <c:pt idx="69">
                  <c:v>30.04</c:v>
                </c:pt>
                <c:pt idx="70">
                  <c:v>01.05</c:v>
                </c:pt>
                <c:pt idx="71">
                  <c:v>02.05</c:v>
                </c:pt>
                <c:pt idx="72">
                  <c:v>03.05</c:v>
                </c:pt>
                <c:pt idx="73">
                  <c:v>04.05</c:v>
                </c:pt>
                <c:pt idx="74">
                  <c:v>05.05</c:v>
                </c:pt>
                <c:pt idx="75">
                  <c:v>06.05</c:v>
                </c:pt>
                <c:pt idx="76">
                  <c:v>07.05</c:v>
                </c:pt>
                <c:pt idx="77">
                  <c:v>08.05</c:v>
                </c:pt>
                <c:pt idx="78">
                  <c:v>09.05</c:v>
                </c:pt>
                <c:pt idx="79">
                  <c:v>10.05</c:v>
                </c:pt>
                <c:pt idx="80">
                  <c:v>11.05</c:v>
                </c:pt>
                <c:pt idx="81">
                  <c:v>12.05</c:v>
                </c:pt>
                <c:pt idx="82">
                  <c:v>13.05</c:v>
                </c:pt>
                <c:pt idx="83">
                  <c:v>14.05</c:v>
                </c:pt>
                <c:pt idx="84">
                  <c:v>15.05</c:v>
                </c:pt>
                <c:pt idx="85">
                  <c:v>16.05</c:v>
                </c:pt>
                <c:pt idx="86">
                  <c:v>17.05</c:v>
                </c:pt>
                <c:pt idx="87">
                  <c:v>18.05</c:v>
                </c:pt>
                <c:pt idx="88">
                  <c:v>19.05</c:v>
                </c:pt>
                <c:pt idx="89">
                  <c:v>20.05</c:v>
                </c:pt>
                <c:pt idx="90">
                  <c:v>21.05</c:v>
                </c:pt>
                <c:pt idx="91">
                  <c:v>22.05</c:v>
                </c:pt>
                <c:pt idx="92">
                  <c:v>23.05</c:v>
                </c:pt>
                <c:pt idx="93">
                  <c:v>24.05</c:v>
                </c:pt>
                <c:pt idx="94">
                  <c:v>25.05</c:v>
                </c:pt>
                <c:pt idx="95">
                  <c:v>26.05</c:v>
                </c:pt>
                <c:pt idx="96">
                  <c:v>27.05</c:v>
                </c:pt>
                <c:pt idx="97">
                  <c:v>28.05</c:v>
                </c:pt>
                <c:pt idx="98">
                  <c:v>29.05</c:v>
                </c:pt>
                <c:pt idx="99">
                  <c:v>30.05</c:v>
                </c:pt>
                <c:pt idx="100">
                  <c:v>31.05</c:v>
                </c:pt>
                <c:pt idx="101">
                  <c:v>01.06</c:v>
                </c:pt>
                <c:pt idx="102">
                  <c:v>02.06</c:v>
                </c:pt>
                <c:pt idx="103">
                  <c:v>03.06</c:v>
                </c:pt>
                <c:pt idx="104">
                  <c:v>04.06</c:v>
                </c:pt>
                <c:pt idx="105">
                  <c:v>05.06</c:v>
                </c:pt>
                <c:pt idx="106">
                  <c:v>06.06</c:v>
                </c:pt>
                <c:pt idx="107">
                  <c:v>07.06</c:v>
                </c:pt>
                <c:pt idx="108">
                  <c:v>08.06</c:v>
                </c:pt>
                <c:pt idx="109">
                  <c:v>09.06</c:v>
                </c:pt>
                <c:pt idx="110">
                  <c:v>10.06</c:v>
                </c:pt>
                <c:pt idx="111">
                  <c:v>11.06</c:v>
                </c:pt>
                <c:pt idx="112">
                  <c:v>12.06</c:v>
                </c:pt>
                <c:pt idx="113">
                  <c:v>13.06</c:v>
                </c:pt>
                <c:pt idx="114">
                  <c:v>14.06</c:v>
                </c:pt>
                <c:pt idx="115">
                  <c:v>15.06</c:v>
                </c:pt>
                <c:pt idx="116">
                  <c:v>16.06</c:v>
                </c:pt>
                <c:pt idx="117">
                  <c:v>17.06</c:v>
                </c:pt>
                <c:pt idx="118">
                  <c:v>18.06</c:v>
                </c:pt>
                <c:pt idx="119">
                  <c:v>19.06</c:v>
                </c:pt>
                <c:pt idx="120">
                  <c:v>20.06</c:v>
                </c:pt>
                <c:pt idx="121">
                  <c:v>21.06</c:v>
                </c:pt>
                <c:pt idx="122">
                  <c:v>22.06</c:v>
                </c:pt>
                <c:pt idx="123">
                  <c:v>23.06</c:v>
                </c:pt>
                <c:pt idx="124">
                  <c:v>24.06</c:v>
                </c:pt>
                <c:pt idx="125">
                  <c:v>25.06</c:v>
                </c:pt>
                <c:pt idx="126">
                  <c:v>26.06</c:v>
                </c:pt>
                <c:pt idx="127">
                  <c:v>27.06</c:v>
                </c:pt>
                <c:pt idx="128">
                  <c:v>28.06</c:v>
                </c:pt>
                <c:pt idx="129">
                  <c:v>29.06</c:v>
                </c:pt>
                <c:pt idx="130">
                  <c:v>30.06</c:v>
                </c:pt>
                <c:pt idx="131">
                  <c:v>01.07</c:v>
                </c:pt>
                <c:pt idx="132">
                  <c:v>02.07</c:v>
                </c:pt>
                <c:pt idx="133">
                  <c:v>03.07</c:v>
                </c:pt>
                <c:pt idx="134">
                  <c:v>04.07</c:v>
                </c:pt>
                <c:pt idx="135">
                  <c:v>05.07</c:v>
                </c:pt>
                <c:pt idx="136">
                  <c:v>06.07</c:v>
                </c:pt>
                <c:pt idx="137">
                  <c:v>07.07</c:v>
                </c:pt>
                <c:pt idx="138">
                  <c:v>08.07</c:v>
                </c:pt>
                <c:pt idx="139">
                  <c:v>09.07</c:v>
                </c:pt>
                <c:pt idx="140">
                  <c:v>10.07</c:v>
                </c:pt>
                <c:pt idx="141">
                  <c:v>11.07</c:v>
                </c:pt>
                <c:pt idx="142">
                  <c:v>12.07</c:v>
                </c:pt>
                <c:pt idx="143">
                  <c:v>13.07</c:v>
                </c:pt>
                <c:pt idx="144">
                  <c:v>14.07</c:v>
                </c:pt>
                <c:pt idx="145">
                  <c:v>15.07</c:v>
                </c:pt>
                <c:pt idx="146">
                  <c:v>16.07</c:v>
                </c:pt>
                <c:pt idx="147">
                  <c:v>17.07</c:v>
                </c:pt>
                <c:pt idx="148">
                  <c:v>18.07</c:v>
                </c:pt>
                <c:pt idx="149">
                  <c:v>19.07</c:v>
                </c:pt>
                <c:pt idx="150">
                  <c:v>20.07</c:v>
                </c:pt>
                <c:pt idx="151">
                  <c:v>21.07</c:v>
                </c:pt>
                <c:pt idx="152">
                  <c:v>22.07</c:v>
                </c:pt>
                <c:pt idx="153">
                  <c:v>23.07</c:v>
                </c:pt>
                <c:pt idx="154">
                  <c:v>24.07</c:v>
                </c:pt>
                <c:pt idx="155">
                  <c:v>25.07</c:v>
                </c:pt>
                <c:pt idx="156">
                  <c:v>26.07</c:v>
                </c:pt>
                <c:pt idx="157">
                  <c:v>27.07</c:v>
                </c:pt>
                <c:pt idx="158">
                  <c:v>28.07</c:v>
                </c:pt>
                <c:pt idx="159">
                  <c:v>29.07</c:v>
                </c:pt>
                <c:pt idx="160">
                  <c:v>30.07</c:v>
                </c:pt>
                <c:pt idx="161">
                  <c:v>31.07</c:v>
                </c:pt>
                <c:pt idx="162">
                  <c:v>01.08</c:v>
                </c:pt>
                <c:pt idx="163">
                  <c:v>02.08</c:v>
                </c:pt>
                <c:pt idx="164">
                  <c:v>03.08</c:v>
                </c:pt>
                <c:pt idx="165">
                  <c:v>04.08</c:v>
                </c:pt>
                <c:pt idx="166">
                  <c:v>05.08</c:v>
                </c:pt>
                <c:pt idx="167">
                  <c:v>06.08</c:v>
                </c:pt>
                <c:pt idx="168">
                  <c:v>07.08</c:v>
                </c:pt>
                <c:pt idx="169">
                  <c:v>08.08</c:v>
                </c:pt>
                <c:pt idx="170">
                  <c:v>09.08</c:v>
                </c:pt>
                <c:pt idx="171">
                  <c:v>10.08</c:v>
                </c:pt>
                <c:pt idx="172">
                  <c:v>11.08</c:v>
                </c:pt>
                <c:pt idx="173">
                  <c:v>12.08</c:v>
                </c:pt>
                <c:pt idx="174">
                  <c:v>13.08</c:v>
                </c:pt>
                <c:pt idx="175">
                  <c:v>14.08</c:v>
                </c:pt>
                <c:pt idx="176">
                  <c:v>15.08</c:v>
                </c:pt>
                <c:pt idx="177">
                  <c:v>16.08</c:v>
                </c:pt>
                <c:pt idx="178">
                  <c:v>17.08</c:v>
                </c:pt>
                <c:pt idx="179">
                  <c:v>18.08</c:v>
                </c:pt>
                <c:pt idx="180">
                  <c:v>19.08</c:v>
                </c:pt>
                <c:pt idx="181">
                  <c:v>20.08</c:v>
                </c:pt>
                <c:pt idx="182">
                  <c:v>21.08</c:v>
                </c:pt>
                <c:pt idx="183">
                  <c:v>22.08</c:v>
                </c:pt>
                <c:pt idx="184">
                  <c:v>23.08</c:v>
                </c:pt>
                <c:pt idx="185">
                  <c:v>24.08</c:v>
                </c:pt>
                <c:pt idx="186">
                  <c:v>25.08</c:v>
                </c:pt>
                <c:pt idx="187">
                  <c:v>26.08</c:v>
                </c:pt>
                <c:pt idx="188">
                  <c:v>27.08</c:v>
                </c:pt>
                <c:pt idx="189">
                  <c:v>28.08</c:v>
                </c:pt>
                <c:pt idx="190">
                  <c:v>29.08</c:v>
                </c:pt>
                <c:pt idx="191">
                  <c:v>30.08</c:v>
                </c:pt>
                <c:pt idx="192">
                  <c:v>31.08</c:v>
                </c:pt>
                <c:pt idx="193">
                  <c:v>01.09</c:v>
                </c:pt>
                <c:pt idx="194">
                  <c:v>02.09</c:v>
                </c:pt>
                <c:pt idx="195">
                  <c:v>03.09</c:v>
                </c:pt>
                <c:pt idx="196">
                  <c:v>04.09</c:v>
                </c:pt>
                <c:pt idx="197">
                  <c:v>05.09</c:v>
                </c:pt>
                <c:pt idx="198">
                  <c:v>06.09</c:v>
                </c:pt>
                <c:pt idx="199">
                  <c:v>07.09</c:v>
                </c:pt>
                <c:pt idx="200">
                  <c:v>08.09</c:v>
                </c:pt>
                <c:pt idx="201">
                  <c:v>09.09</c:v>
                </c:pt>
                <c:pt idx="202">
                  <c:v>10.09</c:v>
                </c:pt>
                <c:pt idx="203">
                  <c:v>11.09</c:v>
                </c:pt>
                <c:pt idx="204">
                  <c:v>12.09</c:v>
                </c:pt>
                <c:pt idx="205">
                  <c:v>13.09</c:v>
                </c:pt>
                <c:pt idx="206">
                  <c:v>14.09</c:v>
                </c:pt>
                <c:pt idx="207">
                  <c:v>15.09</c:v>
                </c:pt>
                <c:pt idx="208">
                  <c:v>16.09</c:v>
                </c:pt>
                <c:pt idx="209">
                  <c:v>17.09</c:v>
                </c:pt>
                <c:pt idx="210">
                  <c:v>18.09</c:v>
                </c:pt>
                <c:pt idx="211">
                  <c:v>19.09</c:v>
                </c:pt>
                <c:pt idx="212">
                  <c:v>20.09</c:v>
                </c:pt>
                <c:pt idx="213">
                  <c:v>21.09</c:v>
                </c:pt>
                <c:pt idx="214">
                  <c:v>22.09</c:v>
                </c:pt>
                <c:pt idx="215">
                  <c:v>23.09</c:v>
                </c:pt>
                <c:pt idx="216">
                  <c:v>24.09</c:v>
                </c:pt>
                <c:pt idx="217">
                  <c:v>25.09</c:v>
                </c:pt>
                <c:pt idx="218">
                  <c:v>26.09</c:v>
                </c:pt>
                <c:pt idx="219">
                  <c:v>27.09</c:v>
                </c:pt>
                <c:pt idx="220">
                  <c:v>28.09</c:v>
                </c:pt>
                <c:pt idx="221">
                  <c:v>29.09</c:v>
                </c:pt>
                <c:pt idx="222">
                  <c:v>30.09</c:v>
                </c:pt>
                <c:pt idx="223">
                  <c:v>01.10</c:v>
                </c:pt>
                <c:pt idx="224">
                  <c:v>02.10</c:v>
                </c:pt>
                <c:pt idx="225">
                  <c:v>03.10</c:v>
                </c:pt>
                <c:pt idx="226">
                  <c:v>04.10</c:v>
                </c:pt>
                <c:pt idx="227">
                  <c:v>05.10</c:v>
                </c:pt>
                <c:pt idx="228">
                  <c:v>06.10</c:v>
                </c:pt>
                <c:pt idx="229">
                  <c:v>07.10</c:v>
                </c:pt>
                <c:pt idx="230">
                  <c:v>08.10</c:v>
                </c:pt>
                <c:pt idx="231">
                  <c:v>09.10</c:v>
                </c:pt>
                <c:pt idx="232">
                  <c:v>10.10</c:v>
                </c:pt>
                <c:pt idx="233">
                  <c:v>11.10</c:v>
                </c:pt>
                <c:pt idx="234">
                  <c:v>12.10</c:v>
                </c:pt>
                <c:pt idx="235">
                  <c:v>13.10</c:v>
                </c:pt>
                <c:pt idx="236">
                  <c:v>14.10</c:v>
                </c:pt>
                <c:pt idx="237">
                  <c:v>15.10</c:v>
                </c:pt>
                <c:pt idx="238">
                  <c:v>16.10</c:v>
                </c:pt>
                <c:pt idx="239">
                  <c:v>17.10</c:v>
                </c:pt>
                <c:pt idx="240">
                  <c:v>18.10</c:v>
                </c:pt>
                <c:pt idx="241">
                  <c:v>19.10</c:v>
                </c:pt>
                <c:pt idx="242">
                  <c:v>20.10</c:v>
                </c:pt>
                <c:pt idx="243">
                  <c:v>21.10</c:v>
                </c:pt>
                <c:pt idx="244">
                  <c:v>22.10</c:v>
                </c:pt>
                <c:pt idx="245">
                  <c:v>23.10</c:v>
                </c:pt>
                <c:pt idx="246">
                  <c:v>24.10</c:v>
                </c:pt>
                <c:pt idx="247">
                  <c:v>25.10</c:v>
                </c:pt>
                <c:pt idx="248">
                  <c:v>26.10</c:v>
                </c:pt>
                <c:pt idx="249">
                  <c:v>27.10</c:v>
                </c:pt>
                <c:pt idx="250">
                  <c:v>28.10</c:v>
                </c:pt>
                <c:pt idx="251">
                  <c:v>29.10</c:v>
                </c:pt>
                <c:pt idx="252">
                  <c:v>30.10</c:v>
                </c:pt>
                <c:pt idx="253">
                  <c:v>31.10</c:v>
                </c:pt>
                <c:pt idx="254">
                  <c:v>01.11</c:v>
                </c:pt>
                <c:pt idx="255">
                  <c:v>02.11</c:v>
                </c:pt>
                <c:pt idx="256">
                  <c:v>03.11</c:v>
                </c:pt>
                <c:pt idx="257">
                  <c:v>04.11</c:v>
                </c:pt>
                <c:pt idx="258">
                  <c:v>05.11</c:v>
                </c:pt>
                <c:pt idx="259">
                  <c:v>06.11</c:v>
                </c:pt>
                <c:pt idx="260">
                  <c:v>07.11</c:v>
                </c:pt>
                <c:pt idx="261">
                  <c:v>08.11</c:v>
                </c:pt>
                <c:pt idx="262">
                  <c:v>09.11</c:v>
                </c:pt>
                <c:pt idx="263">
                  <c:v>10.11</c:v>
                </c:pt>
                <c:pt idx="264">
                  <c:v>11.11</c:v>
                </c:pt>
                <c:pt idx="265">
                  <c:v>12.11</c:v>
                </c:pt>
                <c:pt idx="266">
                  <c:v>13.11</c:v>
                </c:pt>
                <c:pt idx="267">
                  <c:v>14.11</c:v>
                </c:pt>
                <c:pt idx="268">
                  <c:v>15.11</c:v>
                </c:pt>
                <c:pt idx="269">
                  <c:v>16.11</c:v>
                </c:pt>
                <c:pt idx="270">
                  <c:v>17.11</c:v>
                </c:pt>
                <c:pt idx="271">
                  <c:v>18.11</c:v>
                </c:pt>
                <c:pt idx="272">
                  <c:v>19.11</c:v>
                </c:pt>
                <c:pt idx="273">
                  <c:v>20.11</c:v>
                </c:pt>
                <c:pt idx="274">
                  <c:v>21.11</c:v>
                </c:pt>
                <c:pt idx="275">
                  <c:v>22.11</c:v>
                </c:pt>
                <c:pt idx="276">
                  <c:v>23.11</c:v>
                </c:pt>
                <c:pt idx="277">
                  <c:v>24.11</c:v>
                </c:pt>
                <c:pt idx="278">
                  <c:v>25.11</c:v>
                </c:pt>
                <c:pt idx="279">
                  <c:v>26.11</c:v>
                </c:pt>
                <c:pt idx="280">
                  <c:v>27.11</c:v>
                </c:pt>
                <c:pt idx="281">
                  <c:v>28.11</c:v>
                </c:pt>
                <c:pt idx="282">
                  <c:v>29.11</c:v>
                </c:pt>
                <c:pt idx="283">
                  <c:v>30.11</c:v>
                </c:pt>
                <c:pt idx="284">
                  <c:v>01.12</c:v>
                </c:pt>
                <c:pt idx="285">
                  <c:v>02.12</c:v>
                </c:pt>
                <c:pt idx="286">
                  <c:v>03.12</c:v>
                </c:pt>
                <c:pt idx="287">
                  <c:v>04.12</c:v>
                </c:pt>
                <c:pt idx="288">
                  <c:v>05.12</c:v>
                </c:pt>
                <c:pt idx="289">
                  <c:v>06.12</c:v>
                </c:pt>
                <c:pt idx="290">
                  <c:v>07.12</c:v>
                </c:pt>
                <c:pt idx="291">
                  <c:v>08.12</c:v>
                </c:pt>
                <c:pt idx="292">
                  <c:v>09.12</c:v>
                </c:pt>
                <c:pt idx="293">
                  <c:v>10.12</c:v>
                </c:pt>
                <c:pt idx="294">
                  <c:v>11.12</c:v>
                </c:pt>
                <c:pt idx="295">
                  <c:v>12.12</c:v>
                </c:pt>
                <c:pt idx="296">
                  <c:v>13.12</c:v>
                </c:pt>
                <c:pt idx="297">
                  <c:v>14.12</c:v>
                </c:pt>
                <c:pt idx="298">
                  <c:v>15.12</c:v>
                </c:pt>
                <c:pt idx="299">
                  <c:v>16.12</c:v>
                </c:pt>
                <c:pt idx="300">
                  <c:v>17.12</c:v>
                </c:pt>
                <c:pt idx="301">
                  <c:v>18.12</c:v>
                </c:pt>
                <c:pt idx="302">
                  <c:v>19.12</c:v>
                </c:pt>
                <c:pt idx="303">
                  <c:v>20.12</c:v>
                </c:pt>
                <c:pt idx="304">
                  <c:v>21.12</c:v>
                </c:pt>
                <c:pt idx="305">
                  <c:v>22.12</c:v>
                </c:pt>
                <c:pt idx="306">
                  <c:v>23.12</c:v>
                </c:pt>
                <c:pt idx="307">
                  <c:v>24.12</c:v>
                </c:pt>
                <c:pt idx="308">
                  <c:v>25.12</c:v>
                </c:pt>
                <c:pt idx="309">
                  <c:v>26.12</c:v>
                </c:pt>
                <c:pt idx="310">
                  <c:v>27.12</c:v>
                </c:pt>
                <c:pt idx="311">
                  <c:v>28.12</c:v>
                </c:pt>
                <c:pt idx="312">
                  <c:v>29.12</c:v>
                </c:pt>
                <c:pt idx="313">
                  <c:v>30.12</c:v>
                </c:pt>
                <c:pt idx="314">
                  <c:v>31.12</c:v>
                </c:pt>
                <c:pt idx="315">
                  <c:v>01.01</c:v>
                </c:pt>
                <c:pt idx="316">
                  <c:v>02.01</c:v>
                </c:pt>
                <c:pt idx="317">
                  <c:v>03.01</c:v>
                </c:pt>
                <c:pt idx="318">
                  <c:v>04.01</c:v>
                </c:pt>
                <c:pt idx="319">
                  <c:v>05.01</c:v>
                </c:pt>
                <c:pt idx="320">
                  <c:v>06.01</c:v>
                </c:pt>
                <c:pt idx="321">
                  <c:v>07.01</c:v>
                </c:pt>
                <c:pt idx="322">
                  <c:v>08.01</c:v>
                </c:pt>
                <c:pt idx="323">
                  <c:v>09.01</c:v>
                </c:pt>
                <c:pt idx="324">
                  <c:v>10.01</c:v>
                </c:pt>
                <c:pt idx="325">
                  <c:v>11.01</c:v>
                </c:pt>
                <c:pt idx="326">
                  <c:v>12.01</c:v>
                </c:pt>
                <c:pt idx="327">
                  <c:v>13.01</c:v>
                </c:pt>
                <c:pt idx="328">
                  <c:v>14.01</c:v>
                </c:pt>
                <c:pt idx="329">
                  <c:v>15.01</c:v>
                </c:pt>
                <c:pt idx="330">
                  <c:v>16.01</c:v>
                </c:pt>
                <c:pt idx="331">
                  <c:v>17.01</c:v>
                </c:pt>
                <c:pt idx="332">
                  <c:v>18.01</c:v>
                </c:pt>
                <c:pt idx="333">
                  <c:v>19.01</c:v>
                </c:pt>
                <c:pt idx="334">
                  <c:v>20.01</c:v>
                </c:pt>
                <c:pt idx="335">
                  <c:v>21.01</c:v>
                </c:pt>
                <c:pt idx="336">
                  <c:v>22.01</c:v>
                </c:pt>
                <c:pt idx="337">
                  <c:v>23.01</c:v>
                </c:pt>
                <c:pt idx="338">
                  <c:v>24.01</c:v>
                </c:pt>
                <c:pt idx="339">
                  <c:v>25.01</c:v>
                </c:pt>
                <c:pt idx="340">
                  <c:v>26.01</c:v>
                </c:pt>
                <c:pt idx="341">
                  <c:v>27.01</c:v>
                </c:pt>
                <c:pt idx="342">
                  <c:v>28.01</c:v>
                </c:pt>
                <c:pt idx="343">
                  <c:v>29.01</c:v>
                </c:pt>
                <c:pt idx="344">
                  <c:v>30.01</c:v>
                </c:pt>
                <c:pt idx="345">
                  <c:v>31.01</c:v>
                </c:pt>
                <c:pt idx="346">
                  <c:v>01.02</c:v>
                </c:pt>
                <c:pt idx="347">
                  <c:v>02.02</c:v>
                </c:pt>
                <c:pt idx="348">
                  <c:v>03.02</c:v>
                </c:pt>
                <c:pt idx="349">
                  <c:v>04.02</c:v>
                </c:pt>
                <c:pt idx="350">
                  <c:v>05.02</c:v>
                </c:pt>
                <c:pt idx="351">
                  <c:v>06.02</c:v>
                </c:pt>
                <c:pt idx="352">
                  <c:v>07.02</c:v>
                </c:pt>
                <c:pt idx="353">
                  <c:v>08.02</c:v>
                </c:pt>
                <c:pt idx="354">
                  <c:v>09.02</c:v>
                </c:pt>
                <c:pt idx="355">
                  <c:v>10.02</c:v>
                </c:pt>
                <c:pt idx="356">
                  <c:v>11.02</c:v>
                </c:pt>
                <c:pt idx="357">
                  <c:v>12.02</c:v>
                </c:pt>
                <c:pt idx="358">
                  <c:v>13.02</c:v>
                </c:pt>
                <c:pt idx="359">
                  <c:v>14.02</c:v>
                </c:pt>
                <c:pt idx="360">
                  <c:v>15.02</c:v>
                </c:pt>
                <c:pt idx="361">
                  <c:v>16.02</c:v>
                </c:pt>
                <c:pt idx="362">
                  <c:v>17.02</c:v>
                </c:pt>
                <c:pt idx="363">
                  <c:v>18.02</c:v>
                </c:pt>
                <c:pt idx="364">
                  <c:v>19.02</c:v>
                </c:pt>
                <c:pt idx="365">
                  <c:v>20.02</c:v>
                </c:pt>
                <c:pt idx="366">
                  <c:v>21.02</c:v>
                </c:pt>
                <c:pt idx="367">
                  <c:v>22.02</c:v>
                </c:pt>
                <c:pt idx="368">
                  <c:v>23.02</c:v>
                </c:pt>
                <c:pt idx="369">
                  <c:v>24.02</c:v>
                </c:pt>
                <c:pt idx="370">
                  <c:v>25.02</c:v>
                </c:pt>
                <c:pt idx="371">
                  <c:v>26.02</c:v>
                </c:pt>
                <c:pt idx="372">
                  <c:v>27.02</c:v>
                </c:pt>
                <c:pt idx="373">
                  <c:v>28.02</c:v>
                </c:pt>
                <c:pt idx="374">
                  <c:v>01.03</c:v>
                </c:pt>
                <c:pt idx="375">
                  <c:v>02.03</c:v>
                </c:pt>
                <c:pt idx="376">
                  <c:v>03.03</c:v>
                </c:pt>
                <c:pt idx="377">
                  <c:v>04.03</c:v>
                </c:pt>
                <c:pt idx="378">
                  <c:v>05.03</c:v>
                </c:pt>
                <c:pt idx="379">
                  <c:v>06.03</c:v>
                </c:pt>
                <c:pt idx="380">
                  <c:v>07.03</c:v>
                </c:pt>
                <c:pt idx="381">
                  <c:v>08.03</c:v>
                </c:pt>
                <c:pt idx="382">
                  <c:v>09.03</c:v>
                </c:pt>
                <c:pt idx="383">
                  <c:v>10.03</c:v>
                </c:pt>
                <c:pt idx="384">
                  <c:v>11.03</c:v>
                </c:pt>
                <c:pt idx="385">
                  <c:v>12.03</c:v>
                </c:pt>
                <c:pt idx="386">
                  <c:v>13.03</c:v>
                </c:pt>
                <c:pt idx="387">
                  <c:v>14.03</c:v>
                </c:pt>
                <c:pt idx="388">
                  <c:v>15.03</c:v>
                </c:pt>
                <c:pt idx="389">
                  <c:v>16.03</c:v>
                </c:pt>
                <c:pt idx="390">
                  <c:v>17.03</c:v>
                </c:pt>
                <c:pt idx="391">
                  <c:v>18.03</c:v>
                </c:pt>
                <c:pt idx="392">
                  <c:v>19.03</c:v>
                </c:pt>
                <c:pt idx="393">
                  <c:v>20.03</c:v>
                </c:pt>
                <c:pt idx="394">
                  <c:v>21.03</c:v>
                </c:pt>
                <c:pt idx="395">
                  <c:v>22.03</c:v>
                </c:pt>
                <c:pt idx="396">
                  <c:v>23.03</c:v>
                </c:pt>
                <c:pt idx="397">
                  <c:v>24.03</c:v>
                </c:pt>
                <c:pt idx="398">
                  <c:v>25.03</c:v>
                </c:pt>
                <c:pt idx="399">
                  <c:v>26.03</c:v>
                </c:pt>
                <c:pt idx="400">
                  <c:v>27.03</c:v>
                </c:pt>
                <c:pt idx="401">
                  <c:v>28.03</c:v>
                </c:pt>
                <c:pt idx="402">
                  <c:v>29.03</c:v>
                </c:pt>
                <c:pt idx="403">
                  <c:v>30.03</c:v>
                </c:pt>
                <c:pt idx="404">
                  <c:v>31.03</c:v>
                </c:pt>
                <c:pt idx="405">
                  <c:v>01.04</c:v>
                </c:pt>
                <c:pt idx="406">
                  <c:v>02.04</c:v>
                </c:pt>
                <c:pt idx="407">
                  <c:v>03.04</c:v>
                </c:pt>
                <c:pt idx="408">
                  <c:v>04.04</c:v>
                </c:pt>
                <c:pt idx="409">
                  <c:v>05.04</c:v>
                </c:pt>
                <c:pt idx="410">
                  <c:v>06.04</c:v>
                </c:pt>
                <c:pt idx="411">
                  <c:v>07.04</c:v>
                </c:pt>
                <c:pt idx="412">
                  <c:v>08.04</c:v>
                </c:pt>
                <c:pt idx="413">
                  <c:v>09.04</c:v>
                </c:pt>
                <c:pt idx="414">
                  <c:v>10.04</c:v>
                </c:pt>
                <c:pt idx="415">
                  <c:v>11.04</c:v>
                </c:pt>
                <c:pt idx="416">
                  <c:v>12.04</c:v>
                </c:pt>
                <c:pt idx="417">
                  <c:v>13.04</c:v>
                </c:pt>
                <c:pt idx="418">
                  <c:v>14.04</c:v>
                </c:pt>
                <c:pt idx="419">
                  <c:v>15.04</c:v>
                </c:pt>
                <c:pt idx="420">
                  <c:v>16.04</c:v>
                </c:pt>
                <c:pt idx="421">
                  <c:v>17.04</c:v>
                </c:pt>
                <c:pt idx="422">
                  <c:v>18.04</c:v>
                </c:pt>
                <c:pt idx="423">
                  <c:v>19.04</c:v>
                </c:pt>
                <c:pt idx="424">
                  <c:v>20.04</c:v>
                </c:pt>
                <c:pt idx="425">
                  <c:v>21.04</c:v>
                </c:pt>
                <c:pt idx="426">
                  <c:v>22.04</c:v>
                </c:pt>
                <c:pt idx="427">
                  <c:v>23.04</c:v>
                </c:pt>
                <c:pt idx="428">
                  <c:v>24.04</c:v>
                </c:pt>
                <c:pt idx="429">
                  <c:v>25.04</c:v>
                </c:pt>
                <c:pt idx="430">
                  <c:v>26.04</c:v>
                </c:pt>
                <c:pt idx="431">
                  <c:v>27.04</c:v>
                </c:pt>
                <c:pt idx="432">
                  <c:v>28.04</c:v>
                </c:pt>
                <c:pt idx="433">
                  <c:v>29.04</c:v>
                </c:pt>
                <c:pt idx="434">
                  <c:v>30.04</c:v>
                </c:pt>
                <c:pt idx="435">
                  <c:v>01.05</c:v>
                </c:pt>
                <c:pt idx="436">
                  <c:v>02.05</c:v>
                </c:pt>
                <c:pt idx="437">
                  <c:v>03.05</c:v>
                </c:pt>
                <c:pt idx="438">
                  <c:v>04.05</c:v>
                </c:pt>
                <c:pt idx="439">
                  <c:v>05.05</c:v>
                </c:pt>
                <c:pt idx="440">
                  <c:v>06.05</c:v>
                </c:pt>
                <c:pt idx="441">
                  <c:v>07.05</c:v>
                </c:pt>
                <c:pt idx="442">
                  <c:v>08.05</c:v>
                </c:pt>
                <c:pt idx="443">
                  <c:v>09.05</c:v>
                </c:pt>
                <c:pt idx="444">
                  <c:v>10.05</c:v>
                </c:pt>
                <c:pt idx="445">
                  <c:v>11.05</c:v>
                </c:pt>
                <c:pt idx="446">
                  <c:v>12.05</c:v>
                </c:pt>
                <c:pt idx="447">
                  <c:v>13.05</c:v>
                </c:pt>
                <c:pt idx="448">
                  <c:v>14.05</c:v>
                </c:pt>
                <c:pt idx="449">
                  <c:v>15.05</c:v>
                </c:pt>
                <c:pt idx="450">
                  <c:v>16.05</c:v>
                </c:pt>
                <c:pt idx="451">
                  <c:v>17.05</c:v>
                </c:pt>
                <c:pt idx="452">
                  <c:v>18.05</c:v>
                </c:pt>
                <c:pt idx="453">
                  <c:v>19.05</c:v>
                </c:pt>
                <c:pt idx="454">
                  <c:v>20.05</c:v>
                </c:pt>
                <c:pt idx="455">
                  <c:v>21.05</c:v>
                </c:pt>
                <c:pt idx="456">
                  <c:v>22.05</c:v>
                </c:pt>
                <c:pt idx="457">
                  <c:v>23.05</c:v>
                </c:pt>
                <c:pt idx="458">
                  <c:v>24.05</c:v>
                </c:pt>
                <c:pt idx="459">
                  <c:v>25.05</c:v>
                </c:pt>
                <c:pt idx="460">
                  <c:v>26.05</c:v>
                </c:pt>
                <c:pt idx="461">
                  <c:v>27.05</c:v>
                </c:pt>
                <c:pt idx="462">
                  <c:v>28.05</c:v>
                </c:pt>
                <c:pt idx="463">
                  <c:v>29.05</c:v>
                </c:pt>
                <c:pt idx="464">
                  <c:v>30.05</c:v>
                </c:pt>
                <c:pt idx="465">
                  <c:v>31.05</c:v>
                </c:pt>
                <c:pt idx="466">
                  <c:v>01.06</c:v>
                </c:pt>
                <c:pt idx="467">
                  <c:v>02.06</c:v>
                </c:pt>
                <c:pt idx="468">
                  <c:v>03.06</c:v>
                </c:pt>
                <c:pt idx="469">
                  <c:v>04.06</c:v>
                </c:pt>
                <c:pt idx="470">
                  <c:v>05.06</c:v>
                </c:pt>
                <c:pt idx="471">
                  <c:v>06.06</c:v>
                </c:pt>
                <c:pt idx="472">
                  <c:v>07.06</c:v>
                </c:pt>
                <c:pt idx="473">
                  <c:v>08.06</c:v>
                </c:pt>
                <c:pt idx="474">
                  <c:v>09.06</c:v>
                </c:pt>
                <c:pt idx="475">
                  <c:v>10.06</c:v>
                </c:pt>
                <c:pt idx="476">
                  <c:v>11.06</c:v>
                </c:pt>
                <c:pt idx="477">
                  <c:v>12.06</c:v>
                </c:pt>
                <c:pt idx="478">
                  <c:v>13.06</c:v>
                </c:pt>
                <c:pt idx="479">
                  <c:v>14.06</c:v>
                </c:pt>
                <c:pt idx="480">
                  <c:v>15.06</c:v>
                </c:pt>
                <c:pt idx="481">
                  <c:v>16.06</c:v>
                </c:pt>
                <c:pt idx="482">
                  <c:v>17.06</c:v>
                </c:pt>
                <c:pt idx="483">
                  <c:v>18.06</c:v>
                </c:pt>
                <c:pt idx="484">
                  <c:v>19.06</c:v>
                </c:pt>
                <c:pt idx="485">
                  <c:v>20.06</c:v>
                </c:pt>
                <c:pt idx="486">
                  <c:v>21.06</c:v>
                </c:pt>
                <c:pt idx="487">
                  <c:v>22.06</c:v>
                </c:pt>
                <c:pt idx="488">
                  <c:v>23.06</c:v>
                </c:pt>
                <c:pt idx="489">
                  <c:v>24.06</c:v>
                </c:pt>
                <c:pt idx="490">
                  <c:v>25.06</c:v>
                </c:pt>
                <c:pt idx="491">
                  <c:v>26.06</c:v>
                </c:pt>
                <c:pt idx="492">
                  <c:v>27.06</c:v>
                </c:pt>
                <c:pt idx="493">
                  <c:v>28.06</c:v>
                </c:pt>
                <c:pt idx="494">
                  <c:v>29.06</c:v>
                </c:pt>
                <c:pt idx="495">
                  <c:v>30.06</c:v>
                </c:pt>
                <c:pt idx="496">
                  <c:v>01.07</c:v>
                </c:pt>
                <c:pt idx="497">
                  <c:v>02.07</c:v>
                </c:pt>
                <c:pt idx="498">
                  <c:v>03.07</c:v>
                </c:pt>
                <c:pt idx="499">
                  <c:v>04.07</c:v>
                </c:pt>
                <c:pt idx="500">
                  <c:v>05.07</c:v>
                </c:pt>
                <c:pt idx="501">
                  <c:v>06.07</c:v>
                </c:pt>
                <c:pt idx="502">
                  <c:v>07.07</c:v>
                </c:pt>
                <c:pt idx="503">
                  <c:v>08.07</c:v>
                </c:pt>
                <c:pt idx="504">
                  <c:v>09.07</c:v>
                </c:pt>
                <c:pt idx="505">
                  <c:v>10.07</c:v>
                </c:pt>
                <c:pt idx="506">
                  <c:v>11.07</c:v>
                </c:pt>
                <c:pt idx="507">
                  <c:v>12.07</c:v>
                </c:pt>
                <c:pt idx="508">
                  <c:v>13.07</c:v>
                </c:pt>
                <c:pt idx="509">
                  <c:v>14.07</c:v>
                </c:pt>
                <c:pt idx="510">
                  <c:v>15.07</c:v>
                </c:pt>
                <c:pt idx="511">
                  <c:v>16.07</c:v>
                </c:pt>
                <c:pt idx="512">
                  <c:v>17.07</c:v>
                </c:pt>
                <c:pt idx="513">
                  <c:v>18.07</c:v>
                </c:pt>
                <c:pt idx="514">
                  <c:v>19.07</c:v>
                </c:pt>
                <c:pt idx="515">
                  <c:v>20.07</c:v>
                </c:pt>
                <c:pt idx="516">
                  <c:v>21.07</c:v>
                </c:pt>
                <c:pt idx="517">
                  <c:v>22.07</c:v>
                </c:pt>
                <c:pt idx="518">
                  <c:v>23.07</c:v>
                </c:pt>
                <c:pt idx="519">
                  <c:v>24.07</c:v>
                </c:pt>
                <c:pt idx="520">
                  <c:v>25.07</c:v>
                </c:pt>
                <c:pt idx="521">
                  <c:v>26.07</c:v>
                </c:pt>
                <c:pt idx="522">
                  <c:v>27.07</c:v>
                </c:pt>
                <c:pt idx="523">
                  <c:v>28.07</c:v>
                </c:pt>
                <c:pt idx="524">
                  <c:v>29.07</c:v>
                </c:pt>
                <c:pt idx="525">
                  <c:v>30.07</c:v>
                </c:pt>
                <c:pt idx="526">
                  <c:v>31.07</c:v>
                </c:pt>
                <c:pt idx="527">
                  <c:v>01.08</c:v>
                </c:pt>
                <c:pt idx="528">
                  <c:v>02.08</c:v>
                </c:pt>
                <c:pt idx="529">
                  <c:v>03.08</c:v>
                </c:pt>
                <c:pt idx="530">
                  <c:v>04.08</c:v>
                </c:pt>
                <c:pt idx="531">
                  <c:v>05.08</c:v>
                </c:pt>
                <c:pt idx="532">
                  <c:v>06.08</c:v>
                </c:pt>
                <c:pt idx="533">
                  <c:v>07.08</c:v>
                </c:pt>
                <c:pt idx="534">
                  <c:v>08.08</c:v>
                </c:pt>
                <c:pt idx="535">
                  <c:v>09.08</c:v>
                </c:pt>
                <c:pt idx="536">
                  <c:v>10.08</c:v>
                </c:pt>
                <c:pt idx="537">
                  <c:v>11.08</c:v>
                </c:pt>
                <c:pt idx="538">
                  <c:v>12.08</c:v>
                </c:pt>
                <c:pt idx="539">
                  <c:v>13.08</c:v>
                </c:pt>
                <c:pt idx="540">
                  <c:v>14.08</c:v>
                </c:pt>
                <c:pt idx="541">
                  <c:v>15.08</c:v>
                </c:pt>
                <c:pt idx="542">
                  <c:v>16.08</c:v>
                </c:pt>
                <c:pt idx="543">
                  <c:v>17.08</c:v>
                </c:pt>
                <c:pt idx="544">
                  <c:v>18.08</c:v>
                </c:pt>
                <c:pt idx="545">
                  <c:v>19.08</c:v>
                </c:pt>
                <c:pt idx="546">
                  <c:v>20.08</c:v>
                </c:pt>
                <c:pt idx="547">
                  <c:v>21.08</c:v>
                </c:pt>
                <c:pt idx="548">
                  <c:v>22.08</c:v>
                </c:pt>
                <c:pt idx="549">
                  <c:v>23.08</c:v>
                </c:pt>
                <c:pt idx="550">
                  <c:v>24.08</c:v>
                </c:pt>
                <c:pt idx="551">
                  <c:v>25.08</c:v>
                </c:pt>
                <c:pt idx="552">
                  <c:v>26.08</c:v>
                </c:pt>
                <c:pt idx="553">
                  <c:v>27.08</c:v>
                </c:pt>
                <c:pt idx="554">
                  <c:v>28.08</c:v>
                </c:pt>
                <c:pt idx="555">
                  <c:v>29.08</c:v>
                </c:pt>
                <c:pt idx="556">
                  <c:v>30.08</c:v>
                </c:pt>
                <c:pt idx="557">
                  <c:v>31.08</c:v>
                </c:pt>
                <c:pt idx="558">
                  <c:v>01.09</c:v>
                </c:pt>
                <c:pt idx="559">
                  <c:v>02.09</c:v>
                </c:pt>
                <c:pt idx="560">
                  <c:v>03.09</c:v>
                </c:pt>
                <c:pt idx="561">
                  <c:v>04.09</c:v>
                </c:pt>
                <c:pt idx="562">
                  <c:v>05.09</c:v>
                </c:pt>
                <c:pt idx="563">
                  <c:v>06.09</c:v>
                </c:pt>
                <c:pt idx="564">
                  <c:v>07.09</c:v>
                </c:pt>
                <c:pt idx="565">
                  <c:v>08.09</c:v>
                </c:pt>
                <c:pt idx="566">
                  <c:v>09.09</c:v>
                </c:pt>
                <c:pt idx="567">
                  <c:v>10.09</c:v>
                </c:pt>
                <c:pt idx="568">
                  <c:v>11.09</c:v>
                </c:pt>
                <c:pt idx="569">
                  <c:v>12.09</c:v>
                </c:pt>
                <c:pt idx="570">
                  <c:v>13.09</c:v>
                </c:pt>
                <c:pt idx="571">
                  <c:v>14.09</c:v>
                </c:pt>
                <c:pt idx="572">
                  <c:v>15.09</c:v>
                </c:pt>
                <c:pt idx="573">
                  <c:v>16.09</c:v>
                </c:pt>
                <c:pt idx="574">
                  <c:v>17.09</c:v>
                </c:pt>
                <c:pt idx="575">
                  <c:v>18.09</c:v>
                </c:pt>
                <c:pt idx="576">
                  <c:v>19.09</c:v>
                </c:pt>
                <c:pt idx="577">
                  <c:v>20.09</c:v>
                </c:pt>
                <c:pt idx="578">
                  <c:v>21.09</c:v>
                </c:pt>
                <c:pt idx="579">
                  <c:v>22.09</c:v>
                </c:pt>
                <c:pt idx="580">
                  <c:v>23.09</c:v>
                </c:pt>
                <c:pt idx="581">
                  <c:v>24.09</c:v>
                </c:pt>
                <c:pt idx="582">
                  <c:v>25.09</c:v>
                </c:pt>
                <c:pt idx="583">
                  <c:v>26.09</c:v>
                </c:pt>
                <c:pt idx="584">
                  <c:v>27.09</c:v>
                </c:pt>
                <c:pt idx="585">
                  <c:v>28.09</c:v>
                </c:pt>
                <c:pt idx="586">
                  <c:v>29.09</c:v>
                </c:pt>
                <c:pt idx="587">
                  <c:v>30.09</c:v>
                </c:pt>
                <c:pt idx="588">
                  <c:v>01.10</c:v>
                </c:pt>
                <c:pt idx="589">
                  <c:v>02.10</c:v>
                </c:pt>
                <c:pt idx="590">
                  <c:v>03.10</c:v>
                </c:pt>
                <c:pt idx="591">
                  <c:v>04.10</c:v>
                </c:pt>
                <c:pt idx="592">
                  <c:v>05.10</c:v>
                </c:pt>
                <c:pt idx="593">
                  <c:v>06.10</c:v>
                </c:pt>
                <c:pt idx="594">
                  <c:v>07.10</c:v>
                </c:pt>
                <c:pt idx="595">
                  <c:v>08.10</c:v>
                </c:pt>
                <c:pt idx="596">
                  <c:v>09.10</c:v>
                </c:pt>
                <c:pt idx="597">
                  <c:v>10.10</c:v>
                </c:pt>
                <c:pt idx="598">
                  <c:v>11.10</c:v>
                </c:pt>
                <c:pt idx="599">
                  <c:v>12.10</c:v>
                </c:pt>
                <c:pt idx="600">
                  <c:v>13.10</c:v>
                </c:pt>
                <c:pt idx="601">
                  <c:v>14.10</c:v>
                </c:pt>
                <c:pt idx="602">
                  <c:v>15.10</c:v>
                </c:pt>
                <c:pt idx="603">
                  <c:v>16.10</c:v>
                </c:pt>
                <c:pt idx="604">
                  <c:v>17.10</c:v>
                </c:pt>
                <c:pt idx="605">
                  <c:v>18.10</c:v>
                </c:pt>
                <c:pt idx="606">
                  <c:v>19.10</c:v>
                </c:pt>
                <c:pt idx="607">
                  <c:v>20.10</c:v>
                </c:pt>
                <c:pt idx="608">
                  <c:v>21.10</c:v>
                </c:pt>
                <c:pt idx="609">
                  <c:v>22.10</c:v>
                </c:pt>
                <c:pt idx="610">
                  <c:v>23.10</c:v>
                </c:pt>
                <c:pt idx="611">
                  <c:v>24.10</c:v>
                </c:pt>
                <c:pt idx="612">
                  <c:v>25.10</c:v>
                </c:pt>
                <c:pt idx="613">
                  <c:v>26.10</c:v>
                </c:pt>
                <c:pt idx="614">
                  <c:v>27.10</c:v>
                </c:pt>
                <c:pt idx="615">
                  <c:v>28.10</c:v>
                </c:pt>
                <c:pt idx="616">
                  <c:v>29.10</c:v>
                </c:pt>
                <c:pt idx="617">
                  <c:v>30.10</c:v>
                </c:pt>
                <c:pt idx="618">
                  <c:v>31.10</c:v>
                </c:pt>
                <c:pt idx="619">
                  <c:v>01.11</c:v>
                </c:pt>
                <c:pt idx="620">
                  <c:v>02.11</c:v>
                </c:pt>
                <c:pt idx="621">
                  <c:v>03.11</c:v>
                </c:pt>
                <c:pt idx="622">
                  <c:v>04.11</c:v>
                </c:pt>
                <c:pt idx="623">
                  <c:v>05.11</c:v>
                </c:pt>
                <c:pt idx="624">
                  <c:v>06.11</c:v>
                </c:pt>
                <c:pt idx="625">
                  <c:v>07.11</c:v>
                </c:pt>
                <c:pt idx="626">
                  <c:v>08.11</c:v>
                </c:pt>
                <c:pt idx="627">
                  <c:v>09.11</c:v>
                </c:pt>
                <c:pt idx="628">
                  <c:v>10.11</c:v>
                </c:pt>
                <c:pt idx="629">
                  <c:v>11.11</c:v>
                </c:pt>
                <c:pt idx="630">
                  <c:v>12.11</c:v>
                </c:pt>
                <c:pt idx="631">
                  <c:v>13.11</c:v>
                </c:pt>
                <c:pt idx="632">
                  <c:v>14.11</c:v>
                </c:pt>
                <c:pt idx="633">
                  <c:v>15.11</c:v>
                </c:pt>
                <c:pt idx="634">
                  <c:v>16.11</c:v>
                </c:pt>
                <c:pt idx="635">
                  <c:v>17.11</c:v>
                </c:pt>
                <c:pt idx="636">
                  <c:v>18.11</c:v>
                </c:pt>
                <c:pt idx="637">
                  <c:v>19.11</c:v>
                </c:pt>
                <c:pt idx="638">
                  <c:v>20.11</c:v>
                </c:pt>
                <c:pt idx="639">
                  <c:v>21.11</c:v>
                </c:pt>
                <c:pt idx="640">
                  <c:v>22.11</c:v>
                </c:pt>
                <c:pt idx="641">
                  <c:v>23.11</c:v>
                </c:pt>
                <c:pt idx="642">
                  <c:v>24.11</c:v>
                </c:pt>
                <c:pt idx="643">
                  <c:v>25.11</c:v>
                </c:pt>
                <c:pt idx="644">
                  <c:v>26.11</c:v>
                </c:pt>
                <c:pt idx="645">
                  <c:v>27.11</c:v>
                </c:pt>
                <c:pt idx="646">
                  <c:v>28.11</c:v>
                </c:pt>
                <c:pt idx="647">
                  <c:v>29.11</c:v>
                </c:pt>
                <c:pt idx="648">
                  <c:v>30.11</c:v>
                </c:pt>
                <c:pt idx="649">
                  <c:v>01.12</c:v>
                </c:pt>
                <c:pt idx="650">
                  <c:v>02.12</c:v>
                </c:pt>
                <c:pt idx="651">
                  <c:v>03.12</c:v>
                </c:pt>
                <c:pt idx="652">
                  <c:v>04.12</c:v>
                </c:pt>
                <c:pt idx="653">
                  <c:v>05.12</c:v>
                </c:pt>
                <c:pt idx="654">
                  <c:v>06.12</c:v>
                </c:pt>
                <c:pt idx="655">
                  <c:v>07.12</c:v>
                </c:pt>
                <c:pt idx="656">
                  <c:v>08.12</c:v>
                </c:pt>
                <c:pt idx="657">
                  <c:v>09.12</c:v>
                </c:pt>
                <c:pt idx="658">
                  <c:v>10.12</c:v>
                </c:pt>
                <c:pt idx="659">
                  <c:v>11.12</c:v>
                </c:pt>
                <c:pt idx="660">
                  <c:v>12.12</c:v>
                </c:pt>
                <c:pt idx="661">
                  <c:v>13.12</c:v>
                </c:pt>
                <c:pt idx="662">
                  <c:v>14.12</c:v>
                </c:pt>
                <c:pt idx="663">
                  <c:v>15.12</c:v>
                </c:pt>
                <c:pt idx="664">
                  <c:v>16.12</c:v>
                </c:pt>
                <c:pt idx="665">
                  <c:v>17.12</c:v>
                </c:pt>
                <c:pt idx="666">
                  <c:v>18.12</c:v>
                </c:pt>
                <c:pt idx="667">
                  <c:v>19.12</c:v>
                </c:pt>
                <c:pt idx="668">
                  <c:v>20.12</c:v>
                </c:pt>
                <c:pt idx="669">
                  <c:v>21.12</c:v>
                </c:pt>
                <c:pt idx="670">
                  <c:v>22.12</c:v>
                </c:pt>
                <c:pt idx="671">
                  <c:v>23.12</c:v>
                </c:pt>
                <c:pt idx="672">
                  <c:v>24.12</c:v>
                </c:pt>
                <c:pt idx="673">
                  <c:v>25.12</c:v>
                </c:pt>
                <c:pt idx="674">
                  <c:v>26.12</c:v>
                </c:pt>
                <c:pt idx="675">
                  <c:v>27.12</c:v>
                </c:pt>
                <c:pt idx="676">
                  <c:v>28.12</c:v>
                </c:pt>
                <c:pt idx="677">
                  <c:v>29.12</c:v>
                </c:pt>
                <c:pt idx="678">
                  <c:v>30.12</c:v>
                </c:pt>
                <c:pt idx="679">
                  <c:v>31.12</c:v>
                </c:pt>
                <c:pt idx="680">
                  <c:v>01.01</c:v>
                </c:pt>
                <c:pt idx="681">
                  <c:v>02.01</c:v>
                </c:pt>
                <c:pt idx="682">
                  <c:v>03.01</c:v>
                </c:pt>
                <c:pt idx="683">
                  <c:v>04.01</c:v>
                </c:pt>
                <c:pt idx="684">
                  <c:v>05.01</c:v>
                </c:pt>
                <c:pt idx="685">
                  <c:v>06.01</c:v>
                </c:pt>
                <c:pt idx="686">
                  <c:v>07.01</c:v>
                </c:pt>
                <c:pt idx="687">
                  <c:v>08.01</c:v>
                </c:pt>
                <c:pt idx="688">
                  <c:v>09.01</c:v>
                </c:pt>
                <c:pt idx="689">
                  <c:v>10.01</c:v>
                </c:pt>
                <c:pt idx="690">
                  <c:v>11.01</c:v>
                </c:pt>
                <c:pt idx="691">
                  <c:v>12.01</c:v>
                </c:pt>
                <c:pt idx="692">
                  <c:v>13.01</c:v>
                </c:pt>
                <c:pt idx="693">
                  <c:v>14.01</c:v>
                </c:pt>
                <c:pt idx="694">
                  <c:v>15.01</c:v>
                </c:pt>
                <c:pt idx="695">
                  <c:v>16.01</c:v>
                </c:pt>
                <c:pt idx="696">
                  <c:v>17.01</c:v>
                </c:pt>
                <c:pt idx="697">
                  <c:v>18.01</c:v>
                </c:pt>
                <c:pt idx="698">
                  <c:v>19.01</c:v>
                </c:pt>
                <c:pt idx="699">
                  <c:v>20.01</c:v>
                </c:pt>
                <c:pt idx="700">
                  <c:v>21.01</c:v>
                </c:pt>
                <c:pt idx="701">
                  <c:v>22.01</c:v>
                </c:pt>
                <c:pt idx="702">
                  <c:v>23.01</c:v>
                </c:pt>
                <c:pt idx="703">
                  <c:v>24.01</c:v>
                </c:pt>
                <c:pt idx="704">
                  <c:v>25.01</c:v>
                </c:pt>
                <c:pt idx="705">
                  <c:v>26.01</c:v>
                </c:pt>
                <c:pt idx="706">
                  <c:v>27.01</c:v>
                </c:pt>
                <c:pt idx="707">
                  <c:v>28.01</c:v>
                </c:pt>
                <c:pt idx="708">
                  <c:v>29.01</c:v>
                </c:pt>
                <c:pt idx="709">
                  <c:v>30.01</c:v>
                </c:pt>
                <c:pt idx="710">
                  <c:v>31.01</c:v>
                </c:pt>
                <c:pt idx="711">
                  <c:v>01.02</c:v>
                </c:pt>
                <c:pt idx="712">
                  <c:v>02.02</c:v>
                </c:pt>
                <c:pt idx="713">
                  <c:v>03.02</c:v>
                </c:pt>
                <c:pt idx="714">
                  <c:v>04.02</c:v>
                </c:pt>
                <c:pt idx="715">
                  <c:v>05.02</c:v>
                </c:pt>
                <c:pt idx="716">
                  <c:v>06.02</c:v>
                </c:pt>
                <c:pt idx="717">
                  <c:v>07.02</c:v>
                </c:pt>
                <c:pt idx="718">
                  <c:v>08.02</c:v>
                </c:pt>
                <c:pt idx="719">
                  <c:v>09.02</c:v>
                </c:pt>
                <c:pt idx="720">
                  <c:v>10.02</c:v>
                </c:pt>
                <c:pt idx="721">
                  <c:v>11.02</c:v>
                </c:pt>
                <c:pt idx="722">
                  <c:v>12.02</c:v>
                </c:pt>
                <c:pt idx="723">
                  <c:v>13.02</c:v>
                </c:pt>
                <c:pt idx="724">
                  <c:v>14.02</c:v>
                </c:pt>
                <c:pt idx="725">
                  <c:v>15.02</c:v>
                </c:pt>
                <c:pt idx="726">
                  <c:v>16.02</c:v>
                </c:pt>
                <c:pt idx="727">
                  <c:v>17.02</c:v>
                </c:pt>
                <c:pt idx="728">
                  <c:v>18.02</c:v>
                </c:pt>
                <c:pt idx="729">
                  <c:v>19.02</c:v>
                </c:pt>
                <c:pt idx="730">
                  <c:v>20.02</c:v>
                </c:pt>
                <c:pt idx="731">
                  <c:v>21.02</c:v>
                </c:pt>
                <c:pt idx="732">
                  <c:v>22.02</c:v>
                </c:pt>
                <c:pt idx="733">
                  <c:v>23.02</c:v>
                </c:pt>
                <c:pt idx="734">
                  <c:v>24.02</c:v>
                </c:pt>
                <c:pt idx="735">
                  <c:v>25.02</c:v>
                </c:pt>
                <c:pt idx="736">
                  <c:v>26.02</c:v>
                </c:pt>
                <c:pt idx="737">
                  <c:v>27.02</c:v>
                </c:pt>
                <c:pt idx="738">
                  <c:v>28.02</c:v>
                </c:pt>
                <c:pt idx="739">
                  <c:v>01.03</c:v>
                </c:pt>
              </c:strCache>
            </c:strRef>
          </c:cat>
          <c:val>
            <c:numRef>
              <c:f>'01.03.22 Gráficas Evol.'!$H$3:$H$742</c:f>
              <c:numCache>
                <c:formatCode>General</c:formatCode>
                <c:ptCount val="7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3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16</c:v>
                </c:pt>
                <c:pt idx="18">
                  <c:v>35</c:v>
                </c:pt>
                <c:pt idx="19">
                  <c:v>47</c:v>
                </c:pt>
                <c:pt idx="20">
                  <c:v>84</c:v>
                </c:pt>
                <c:pt idx="21">
                  <c:v>120</c:v>
                </c:pt>
                <c:pt idx="22">
                  <c:v>136</c:v>
                </c:pt>
                <c:pt idx="23">
                  <c:v>288</c:v>
                </c:pt>
                <c:pt idx="24">
                  <c:v>309</c:v>
                </c:pt>
                <c:pt idx="25" formatCode="#,##0">
                  <c:v>491</c:v>
                </c:pt>
                <c:pt idx="26" formatCode="#,##0">
                  <c:v>598</c:v>
                </c:pt>
                <c:pt idx="27" formatCode="#,##0">
                  <c:v>767</c:v>
                </c:pt>
                <c:pt idx="28" formatCode="#,##0">
                  <c:v>1002</c:v>
                </c:pt>
                <c:pt idx="29" formatCode="#,##0">
                  <c:v>1326</c:v>
                </c:pt>
                <c:pt idx="30" formatCode="#,##0">
                  <c:v>1720</c:v>
                </c:pt>
                <c:pt idx="31" formatCode="#,##0">
                  <c:v>2182</c:v>
                </c:pt>
                <c:pt idx="32" formatCode="#,##0">
                  <c:v>2696</c:v>
                </c:pt>
                <c:pt idx="33" formatCode="#,##0">
                  <c:v>3434</c:v>
                </c:pt>
                <c:pt idx="34" formatCode="#,##0">
                  <c:v>4089</c:v>
                </c:pt>
                <c:pt idx="35" formatCode="#,##0">
                  <c:v>4858</c:v>
                </c:pt>
                <c:pt idx="36" formatCode="#,##0">
                  <c:v>5690</c:v>
                </c:pt>
                <c:pt idx="37" formatCode="#,##0">
                  <c:v>6528</c:v>
                </c:pt>
                <c:pt idx="38" formatCode="#,##0">
                  <c:v>7340</c:v>
                </c:pt>
                <c:pt idx="39" formatCode="#,##0">
                  <c:v>8189</c:v>
                </c:pt>
                <c:pt idx="40" formatCode="#,##0">
                  <c:v>9053</c:v>
                </c:pt>
                <c:pt idx="41" formatCode="#,##0">
                  <c:v>10003</c:v>
                </c:pt>
                <c:pt idx="42" formatCode="#,##0">
                  <c:v>10935</c:v>
                </c:pt>
                <c:pt idx="43" formatCode="#,##0">
                  <c:v>11744</c:v>
                </c:pt>
                <c:pt idx="44" formatCode="#,##0">
                  <c:v>12418</c:v>
                </c:pt>
                <c:pt idx="45" formatCode="#,##0">
                  <c:v>13055</c:v>
                </c:pt>
                <c:pt idx="46" formatCode="#,##0">
                  <c:v>13798</c:v>
                </c:pt>
                <c:pt idx="47" formatCode="#,##0">
                  <c:v>14555</c:v>
                </c:pt>
                <c:pt idx="48" formatCode="#,##0">
                  <c:v>15238</c:v>
                </c:pt>
                <c:pt idx="49" formatCode="#,##0">
                  <c:v>15843</c:v>
                </c:pt>
                <c:pt idx="50" formatCode="#,##0">
                  <c:v>16353</c:v>
                </c:pt>
                <c:pt idx="51" formatCode="#,##0">
                  <c:v>16972</c:v>
                </c:pt>
                <c:pt idx="52" formatCode="#,##0">
                  <c:v>17489</c:v>
                </c:pt>
                <c:pt idx="53" formatCode="#,##0">
                  <c:v>18056</c:v>
                </c:pt>
                <c:pt idx="54" formatCode="#,##0">
                  <c:v>18579</c:v>
                </c:pt>
                <c:pt idx="55" formatCode="#,##0">
                  <c:v>19130</c:v>
                </c:pt>
                <c:pt idx="56" formatCode="#,##0">
                  <c:v>19478</c:v>
                </c:pt>
                <c:pt idx="57" formatCode="#,##0">
                  <c:v>20043</c:v>
                </c:pt>
                <c:pt idx="58" formatCode="#,##0">
                  <c:v>20453</c:v>
                </c:pt>
                <c:pt idx="59" formatCode="#,##0">
                  <c:v>20852</c:v>
                </c:pt>
                <c:pt idx="60" formatCode="#,##0">
                  <c:v>21282</c:v>
                </c:pt>
                <c:pt idx="61" formatCode="#,##0">
                  <c:v>21717</c:v>
                </c:pt>
                <c:pt idx="62" formatCode="#,##0">
                  <c:v>22157</c:v>
                </c:pt>
                <c:pt idx="63" formatCode="#,##0">
                  <c:v>22524</c:v>
                </c:pt>
                <c:pt idx="64" formatCode="#,##0">
                  <c:v>22902</c:v>
                </c:pt>
                <c:pt idx="65" formatCode="#,##0">
                  <c:v>23190</c:v>
                </c:pt>
                <c:pt idx="66" formatCode="#,##0">
                  <c:v>23521</c:v>
                </c:pt>
                <c:pt idx="67" formatCode="#,##0">
                  <c:v>23822</c:v>
                </c:pt>
                <c:pt idx="68" formatCode="#,##0">
                  <c:v>24275</c:v>
                </c:pt>
                <c:pt idx="69" formatCode="#,##0">
                  <c:v>24543</c:v>
                </c:pt>
                <c:pt idx="70" formatCode="#,##0">
                  <c:v>24824</c:v>
                </c:pt>
                <c:pt idx="71" formatCode="#,##0">
                  <c:v>25100</c:v>
                </c:pt>
                <c:pt idx="72" formatCode="#,##0">
                  <c:v>25264</c:v>
                </c:pt>
                <c:pt idx="73" formatCode="#,##0">
                  <c:v>25428</c:v>
                </c:pt>
                <c:pt idx="74" formatCode="#,##0">
                  <c:v>25613</c:v>
                </c:pt>
                <c:pt idx="75" formatCode="#,##0">
                  <c:v>25857</c:v>
                </c:pt>
                <c:pt idx="76" formatCode="#,##0">
                  <c:v>26070</c:v>
                </c:pt>
                <c:pt idx="77" formatCode="#,##0">
                  <c:v>26229</c:v>
                </c:pt>
                <c:pt idx="78" formatCode="#,##0">
                  <c:v>26478</c:v>
                </c:pt>
                <c:pt idx="79" formatCode="#,##0">
                  <c:v>26621</c:v>
                </c:pt>
                <c:pt idx="80" formatCode="#,##0">
                  <c:v>26744</c:v>
                </c:pt>
                <c:pt idx="81" formatCode="#,##0">
                  <c:v>26920</c:v>
                </c:pt>
                <c:pt idx="82" formatCode="#,##0">
                  <c:v>27104</c:v>
                </c:pt>
                <c:pt idx="83" formatCode="#,##0">
                  <c:v>27321</c:v>
                </c:pt>
                <c:pt idx="84" formatCode="#,##0">
                  <c:v>27459</c:v>
                </c:pt>
                <c:pt idx="85" formatCode="#,##0">
                  <c:v>27563</c:v>
                </c:pt>
                <c:pt idx="86" formatCode="#,##0">
                  <c:v>27650</c:v>
                </c:pt>
                <c:pt idx="87" formatCode="#,##0">
                  <c:v>27709</c:v>
                </c:pt>
                <c:pt idx="88" formatCode="#,##0">
                  <c:v>27778</c:v>
                </c:pt>
                <c:pt idx="89" formatCode="#,##0">
                  <c:v>27888</c:v>
                </c:pt>
                <c:pt idx="90" formatCode="#,##0">
                  <c:v>27940</c:v>
                </c:pt>
                <c:pt idx="91" formatCode="#,##0">
                  <c:v>28628</c:v>
                </c:pt>
                <c:pt idx="92" formatCode="#,##0">
                  <c:v>28678</c:v>
                </c:pt>
                <c:pt idx="93" formatCode="#,##0">
                  <c:v>28752</c:v>
                </c:pt>
                <c:pt idx="94" formatCode="#,##0">
                  <c:v>26834</c:v>
                </c:pt>
                <c:pt idx="95" formatCode="#,##0">
                  <c:v>27117</c:v>
                </c:pt>
                <c:pt idx="96" formatCode="#,##0">
                  <c:v>27118</c:v>
                </c:pt>
                <c:pt idx="97" formatCode="#,##0">
                  <c:v>27119</c:v>
                </c:pt>
                <c:pt idx="98" formatCode="#,##0">
                  <c:v>27121</c:v>
                </c:pt>
                <c:pt idx="99" formatCode="#,##0">
                  <c:v>27125</c:v>
                </c:pt>
                <c:pt idx="100" formatCode="#,##0">
                  <c:v>27127</c:v>
                </c:pt>
                <c:pt idx="101" formatCode="#,##0">
                  <c:v>27127</c:v>
                </c:pt>
                <c:pt idx="102" formatCode="#,##0">
                  <c:v>27127</c:v>
                </c:pt>
                <c:pt idx="103" formatCode="#,##0">
                  <c:v>27128</c:v>
                </c:pt>
                <c:pt idx="104" formatCode="#,##0">
                  <c:v>27133</c:v>
                </c:pt>
                <c:pt idx="105" formatCode="#,##0">
                  <c:v>27134</c:v>
                </c:pt>
                <c:pt idx="106" formatCode="#,##0">
                  <c:v>27135</c:v>
                </c:pt>
                <c:pt idx="107" formatCode="#,##0">
                  <c:v>27136</c:v>
                </c:pt>
                <c:pt idx="108" formatCode="#,##0">
                  <c:v>27136</c:v>
                </c:pt>
                <c:pt idx="109" formatCode="#,##0">
                  <c:v>27136</c:v>
                </c:pt>
                <c:pt idx="110" formatCode="#,##0">
                  <c:v>27136</c:v>
                </c:pt>
                <c:pt idx="111" formatCode="#,##0">
                  <c:v>27136</c:v>
                </c:pt>
                <c:pt idx="112" formatCode="#,##0">
                  <c:v>27136</c:v>
                </c:pt>
                <c:pt idx="113" formatCode="#,##0">
                  <c:v>27136</c:v>
                </c:pt>
                <c:pt idx="114" formatCode="#,##0">
                  <c:v>27136</c:v>
                </c:pt>
                <c:pt idx="115" formatCode="#,##0">
                  <c:v>27136</c:v>
                </c:pt>
                <c:pt idx="116" formatCode="#,##0">
                  <c:v>27136</c:v>
                </c:pt>
                <c:pt idx="117" formatCode="#,##0">
                  <c:v>27136</c:v>
                </c:pt>
                <c:pt idx="118" formatCode="#,##0">
                  <c:v>27136</c:v>
                </c:pt>
                <c:pt idx="119" formatCode="#,##0">
                  <c:v>28315</c:v>
                </c:pt>
                <c:pt idx="120" formatCode="#,##0">
                  <c:v>28322</c:v>
                </c:pt>
                <c:pt idx="121" formatCode="#,##0">
                  <c:v>28323</c:v>
                </c:pt>
                <c:pt idx="122" formatCode="#,##0">
                  <c:v>28324</c:v>
                </c:pt>
                <c:pt idx="123" formatCode="#,##0">
                  <c:v>28325</c:v>
                </c:pt>
                <c:pt idx="124" formatCode="#,##0">
                  <c:v>28327</c:v>
                </c:pt>
                <c:pt idx="125" formatCode="#,##0">
                  <c:v>28330</c:v>
                </c:pt>
                <c:pt idx="126" formatCode="#,##0">
                  <c:v>28338</c:v>
                </c:pt>
                <c:pt idx="127" formatCode="#,##0">
                  <c:v>28341</c:v>
                </c:pt>
                <c:pt idx="128" formatCode="#,##0">
                  <c:v>28343</c:v>
                </c:pt>
                <c:pt idx="129" formatCode="#,##0">
                  <c:v>28346</c:v>
                </c:pt>
                <c:pt idx="130" formatCode="#,##0">
                  <c:v>28355</c:v>
                </c:pt>
                <c:pt idx="131" formatCode="#,##0">
                  <c:v>28363</c:v>
                </c:pt>
                <c:pt idx="132" formatCode="#,##0">
                  <c:v>28368</c:v>
                </c:pt>
                <c:pt idx="133" formatCode="#,##0">
                  <c:v>28385</c:v>
                </c:pt>
                <c:pt idx="134" formatCode="#,##0">
                  <c:v>28385</c:v>
                </c:pt>
                <c:pt idx="135" formatCode="#,##0">
                  <c:v>28385</c:v>
                </c:pt>
                <c:pt idx="136" formatCode="#,##0">
                  <c:v>28385</c:v>
                </c:pt>
                <c:pt idx="137" formatCode="#,##0">
                  <c:v>28392</c:v>
                </c:pt>
                <c:pt idx="138" formatCode="#,##0">
                  <c:v>28396</c:v>
                </c:pt>
                <c:pt idx="139" formatCode="#,##0">
                  <c:v>28401</c:v>
                </c:pt>
                <c:pt idx="140" formatCode="#,##0">
                  <c:v>28403</c:v>
                </c:pt>
                <c:pt idx="141" formatCode="#,##0">
                  <c:v>28404</c:v>
                </c:pt>
                <c:pt idx="142" formatCode="#,##0">
                  <c:v>28405</c:v>
                </c:pt>
                <c:pt idx="143" formatCode="#,##0">
                  <c:v>28406</c:v>
                </c:pt>
                <c:pt idx="144" formatCode="#,##0">
                  <c:v>28409</c:v>
                </c:pt>
                <c:pt idx="145" formatCode="#,##0">
                  <c:v>28413</c:v>
                </c:pt>
                <c:pt idx="146" formatCode="#,##0">
                  <c:v>28416</c:v>
                </c:pt>
                <c:pt idx="147" formatCode="#,##0">
                  <c:v>28420</c:v>
                </c:pt>
                <c:pt idx="148" formatCode="#,##0">
                  <c:v>28421</c:v>
                </c:pt>
                <c:pt idx="149" formatCode="#,##0">
                  <c:v>28421</c:v>
                </c:pt>
                <c:pt idx="150" formatCode="#,##0">
                  <c:v>28422</c:v>
                </c:pt>
                <c:pt idx="151" formatCode="#,##0">
                  <c:v>28424</c:v>
                </c:pt>
                <c:pt idx="152" formatCode="#,##0">
                  <c:v>28426</c:v>
                </c:pt>
                <c:pt idx="153" formatCode="#,##0">
                  <c:v>28429</c:v>
                </c:pt>
                <c:pt idx="154" formatCode="#,##0">
                  <c:v>28432</c:v>
                </c:pt>
                <c:pt idx="155" formatCode="#,##0">
                  <c:v>28433</c:v>
                </c:pt>
                <c:pt idx="156" formatCode="#,##0">
                  <c:v>28433</c:v>
                </c:pt>
                <c:pt idx="157" formatCode="#,##0">
                  <c:v>28434</c:v>
                </c:pt>
                <c:pt idx="158" formatCode="#,##0">
                  <c:v>28436</c:v>
                </c:pt>
                <c:pt idx="159" formatCode="#,##0">
                  <c:v>28441</c:v>
                </c:pt>
                <c:pt idx="160" formatCode="#,##0">
                  <c:v>28443</c:v>
                </c:pt>
                <c:pt idx="161" formatCode="#,##0">
                  <c:v>28445</c:v>
                </c:pt>
                <c:pt idx="162" formatCode="#,##0">
                  <c:v>28454</c:v>
                </c:pt>
                <c:pt idx="163" formatCode="#,##0">
                  <c:v>28463</c:v>
                </c:pt>
                <c:pt idx="164" formatCode="#,##0">
                  <c:v>28472</c:v>
                </c:pt>
                <c:pt idx="165" formatCode="#,##0">
                  <c:v>28498</c:v>
                </c:pt>
                <c:pt idx="166" formatCode="#,##0">
                  <c:v>28499</c:v>
                </c:pt>
                <c:pt idx="167" formatCode="#,##0">
                  <c:v>28500</c:v>
                </c:pt>
                <c:pt idx="168" formatCode="#,##0">
                  <c:v>28503</c:v>
                </c:pt>
                <c:pt idx="169" formatCode="#,##0">
                  <c:v>28527</c:v>
                </c:pt>
                <c:pt idx="170" formatCode="#,##0">
                  <c:v>28551</c:v>
                </c:pt>
                <c:pt idx="171" formatCode="#,##0">
                  <c:v>28576</c:v>
                </c:pt>
                <c:pt idx="172" formatCode="#,##0">
                  <c:v>28579</c:v>
                </c:pt>
                <c:pt idx="173" formatCode="#,##0">
                  <c:v>28579</c:v>
                </c:pt>
                <c:pt idx="174" formatCode="#,##0">
                  <c:v>28605</c:v>
                </c:pt>
                <c:pt idx="175" formatCode="#,##0">
                  <c:v>28617</c:v>
                </c:pt>
                <c:pt idx="176" formatCode="#,##0">
                  <c:v>28626</c:v>
                </c:pt>
                <c:pt idx="177" formatCode="#,##0">
                  <c:v>28636</c:v>
                </c:pt>
                <c:pt idx="178" formatCode="#,##0">
                  <c:v>28646</c:v>
                </c:pt>
                <c:pt idx="179" formatCode="#,##0">
                  <c:v>28670</c:v>
                </c:pt>
                <c:pt idx="180" formatCode="#,##0">
                  <c:v>28797</c:v>
                </c:pt>
                <c:pt idx="181" formatCode="#,##0">
                  <c:v>28813</c:v>
                </c:pt>
                <c:pt idx="182" formatCode="#,##0">
                  <c:v>28838</c:v>
                </c:pt>
                <c:pt idx="183" formatCode="#,##0">
                  <c:v>28849</c:v>
                </c:pt>
                <c:pt idx="184" formatCode="#,##0">
                  <c:v>28860</c:v>
                </c:pt>
                <c:pt idx="185" formatCode="#,##0">
                  <c:v>28872</c:v>
                </c:pt>
                <c:pt idx="186" formatCode="#,##0">
                  <c:v>28924</c:v>
                </c:pt>
                <c:pt idx="187" formatCode="#,##0">
                  <c:v>28971</c:v>
                </c:pt>
                <c:pt idx="188" formatCode="#,##0">
                  <c:v>28996</c:v>
                </c:pt>
                <c:pt idx="189" formatCode="#,##0">
                  <c:v>29011</c:v>
                </c:pt>
                <c:pt idx="190" formatCode="#,##0">
                  <c:v>29038</c:v>
                </c:pt>
                <c:pt idx="191" formatCode="#,##0">
                  <c:v>29066</c:v>
                </c:pt>
                <c:pt idx="192" formatCode="#,##0">
                  <c:v>29094</c:v>
                </c:pt>
                <c:pt idx="193" formatCode="#,##0">
                  <c:v>29152</c:v>
                </c:pt>
                <c:pt idx="194" formatCode="#,##0">
                  <c:v>29194</c:v>
                </c:pt>
                <c:pt idx="195" formatCode="#,##0">
                  <c:v>29234</c:v>
                </c:pt>
                <c:pt idx="196" formatCode="#,##0">
                  <c:v>29418</c:v>
                </c:pt>
                <c:pt idx="197" formatCode="#,##0">
                  <c:v>29450</c:v>
                </c:pt>
                <c:pt idx="198" formatCode="#,##0">
                  <c:v>29483</c:v>
                </c:pt>
                <c:pt idx="199" formatCode="#,##0">
                  <c:v>29516</c:v>
                </c:pt>
                <c:pt idx="200" formatCode="#,##0">
                  <c:v>29594</c:v>
                </c:pt>
                <c:pt idx="201" formatCode="#,##0">
                  <c:v>29628</c:v>
                </c:pt>
                <c:pt idx="202" formatCode="#,##0">
                  <c:v>29699</c:v>
                </c:pt>
                <c:pt idx="203" formatCode="#,##0">
                  <c:v>29747</c:v>
                </c:pt>
                <c:pt idx="204" formatCode="#,##0">
                  <c:v>29780</c:v>
                </c:pt>
                <c:pt idx="205" formatCode="#,##0">
                  <c:v>29814</c:v>
                </c:pt>
                <c:pt idx="206" formatCode="#,##0">
                  <c:v>29848</c:v>
                </c:pt>
                <c:pt idx="207" formatCode="#,##0">
                  <c:v>30004</c:v>
                </c:pt>
                <c:pt idx="208" formatCode="#,##0">
                  <c:v>30243</c:v>
                </c:pt>
                <c:pt idx="209" formatCode="#,##0">
                  <c:v>30405</c:v>
                </c:pt>
                <c:pt idx="210" formatCode="#,##0">
                  <c:v>30495</c:v>
                </c:pt>
                <c:pt idx="211" formatCode="#,##0">
                  <c:v>30551</c:v>
                </c:pt>
                <c:pt idx="212" formatCode="#,##0">
                  <c:v>30607</c:v>
                </c:pt>
                <c:pt idx="213" formatCode="#,##0">
                  <c:v>30663</c:v>
                </c:pt>
                <c:pt idx="214" formatCode="#,##0">
                  <c:v>30904</c:v>
                </c:pt>
                <c:pt idx="215" formatCode="#,##0">
                  <c:v>31034</c:v>
                </c:pt>
                <c:pt idx="216" formatCode="#,##0">
                  <c:v>31118</c:v>
                </c:pt>
                <c:pt idx="217" formatCode="#,##0">
                  <c:v>31232</c:v>
                </c:pt>
                <c:pt idx="218" formatCode="#,##0">
                  <c:v>31291</c:v>
                </c:pt>
                <c:pt idx="219" formatCode="#,##0">
                  <c:v>31351</c:v>
                </c:pt>
                <c:pt idx="220" formatCode="#,##0">
                  <c:v>31411</c:v>
                </c:pt>
                <c:pt idx="221" formatCode="#,##0">
                  <c:v>31614</c:v>
                </c:pt>
                <c:pt idx="222" formatCode="#,##0">
                  <c:v>31791</c:v>
                </c:pt>
                <c:pt idx="223" formatCode="#,##0">
                  <c:v>31973</c:v>
                </c:pt>
                <c:pt idx="224" formatCode="#,##0">
                  <c:v>32086</c:v>
                </c:pt>
                <c:pt idx="225" formatCode="#,##0">
                  <c:v>32132</c:v>
                </c:pt>
                <c:pt idx="226" formatCode="#,##0">
                  <c:v>32178</c:v>
                </c:pt>
                <c:pt idx="227" formatCode="#,##0">
                  <c:v>32225</c:v>
                </c:pt>
                <c:pt idx="228" formatCode="#,##0">
                  <c:v>32486</c:v>
                </c:pt>
                <c:pt idx="229" formatCode="#,##0">
                  <c:v>32562</c:v>
                </c:pt>
                <c:pt idx="230" formatCode="#,##0">
                  <c:v>32688</c:v>
                </c:pt>
                <c:pt idx="231" formatCode="#,##0">
                  <c:v>32929</c:v>
                </c:pt>
                <c:pt idx="232" formatCode="#,##0">
                  <c:v>32997</c:v>
                </c:pt>
                <c:pt idx="233" formatCode="#,##0">
                  <c:v>33066</c:v>
                </c:pt>
                <c:pt idx="234" formatCode="#,##0">
                  <c:v>33124</c:v>
                </c:pt>
                <c:pt idx="235" formatCode="#,##0">
                  <c:v>33204</c:v>
                </c:pt>
                <c:pt idx="236" formatCode="#,##0">
                  <c:v>33413</c:v>
                </c:pt>
                <c:pt idx="237" formatCode="#,##0">
                  <c:v>33553</c:v>
                </c:pt>
                <c:pt idx="238" formatCode="#,##0">
                  <c:v>33775</c:v>
                </c:pt>
                <c:pt idx="239" formatCode="#,##0">
                  <c:v>33847</c:v>
                </c:pt>
                <c:pt idx="240" formatCode="#,##0">
                  <c:v>33919</c:v>
                </c:pt>
                <c:pt idx="241" formatCode="#,##0">
                  <c:v>33992</c:v>
                </c:pt>
                <c:pt idx="242" formatCode="#,##0">
                  <c:v>34210</c:v>
                </c:pt>
                <c:pt idx="243" formatCode="#,##0">
                  <c:v>34366</c:v>
                </c:pt>
                <c:pt idx="244" formatCode="#,##0">
                  <c:v>34521</c:v>
                </c:pt>
                <c:pt idx="245" formatCode="#,##0">
                  <c:v>34752</c:v>
                </c:pt>
                <c:pt idx="246" formatCode="#,##0">
                  <c:v>34845</c:v>
                </c:pt>
                <c:pt idx="247" formatCode="#,##0">
                  <c:v>34938</c:v>
                </c:pt>
                <c:pt idx="248" formatCode="#,##0">
                  <c:v>35031</c:v>
                </c:pt>
                <c:pt idx="249" formatCode="#,##0">
                  <c:v>35298</c:v>
                </c:pt>
                <c:pt idx="250" formatCode="#,##0">
                  <c:v>35466</c:v>
                </c:pt>
                <c:pt idx="251" formatCode="#,##0">
                  <c:v>35639</c:v>
                </c:pt>
                <c:pt idx="252" formatCode="#,##0">
                  <c:v>35878</c:v>
                </c:pt>
                <c:pt idx="253" formatCode="#,##0">
                  <c:v>36032</c:v>
                </c:pt>
                <c:pt idx="254" formatCode="#,##0">
                  <c:v>36186</c:v>
                </c:pt>
                <c:pt idx="255" formatCode="#,##0">
                  <c:v>36257</c:v>
                </c:pt>
                <c:pt idx="256" formatCode="#,##0">
                  <c:v>36495</c:v>
                </c:pt>
                <c:pt idx="257" formatCode="#,##0">
                  <c:v>38118</c:v>
                </c:pt>
                <c:pt idx="258" formatCode="#,##0">
                  <c:v>38486</c:v>
                </c:pt>
                <c:pt idx="259" formatCode="#,##0">
                  <c:v>38833</c:v>
                </c:pt>
                <c:pt idx="260" formatCode="#,##0">
                  <c:v>39003</c:v>
                </c:pt>
                <c:pt idx="261" formatCode="#,##0">
                  <c:v>39173</c:v>
                </c:pt>
                <c:pt idx="262" formatCode="#,##0">
                  <c:v>39345</c:v>
                </c:pt>
                <c:pt idx="263" formatCode="#,##0">
                  <c:v>39756</c:v>
                </c:pt>
                <c:pt idx="264" formatCode="#,##0">
                  <c:v>40105</c:v>
                </c:pt>
                <c:pt idx="265" formatCode="#,##0">
                  <c:v>40461</c:v>
                </c:pt>
                <c:pt idx="266" formatCode="#,##0">
                  <c:v>40769</c:v>
                </c:pt>
                <c:pt idx="267" formatCode="#,##0">
                  <c:v>40930.333333333336</c:v>
                </c:pt>
                <c:pt idx="268" formatCode="#,##0">
                  <c:v>41091.666666666672</c:v>
                </c:pt>
                <c:pt idx="269" formatCode="#,##0">
                  <c:v>41253</c:v>
                </c:pt>
                <c:pt idx="270" formatCode="#,##0">
                  <c:v>41688</c:v>
                </c:pt>
                <c:pt idx="271" formatCode="#,##0">
                  <c:v>42039</c:v>
                </c:pt>
                <c:pt idx="272" formatCode="#,##0">
                  <c:v>42291</c:v>
                </c:pt>
                <c:pt idx="273" formatCode="#,##0">
                  <c:v>42619</c:v>
                </c:pt>
                <c:pt idx="274" formatCode="#,##0">
                  <c:v>42789</c:v>
                </c:pt>
                <c:pt idx="275" formatCode="#,##0">
                  <c:v>42960</c:v>
                </c:pt>
                <c:pt idx="276" formatCode="#,##0">
                  <c:v>43131</c:v>
                </c:pt>
                <c:pt idx="277" formatCode="#,##0">
                  <c:v>43668</c:v>
                </c:pt>
                <c:pt idx="278" formatCode="#,##0">
                  <c:v>44037</c:v>
                </c:pt>
                <c:pt idx="279" formatCode="#,##0">
                  <c:v>44374</c:v>
                </c:pt>
                <c:pt idx="280" formatCode="#,##0">
                  <c:v>44668</c:v>
                </c:pt>
                <c:pt idx="281" formatCode="#,##0">
                  <c:v>44801</c:v>
                </c:pt>
                <c:pt idx="282" formatCode="#,##0">
                  <c:v>44935</c:v>
                </c:pt>
                <c:pt idx="283" formatCode="#,##0">
                  <c:v>45069</c:v>
                </c:pt>
                <c:pt idx="284" formatCode="#,##0">
                  <c:v>45511</c:v>
                </c:pt>
                <c:pt idx="285" formatCode="#,##0">
                  <c:v>45784</c:v>
                </c:pt>
                <c:pt idx="286" formatCode="#,##0">
                  <c:v>46038</c:v>
                </c:pt>
                <c:pt idx="287" formatCode="#,##0">
                  <c:v>46252</c:v>
                </c:pt>
                <c:pt idx="288" formatCode="#,##0">
                  <c:v>46383</c:v>
                </c:pt>
                <c:pt idx="289" formatCode="#,##0">
                  <c:v>46514</c:v>
                </c:pt>
                <c:pt idx="290" formatCode="#,##0">
                  <c:v>46646</c:v>
                </c:pt>
                <c:pt idx="291" formatCode="#,##0">
                  <c:v>46833</c:v>
                </c:pt>
                <c:pt idx="292" formatCode="#,##0">
                  <c:v>47019</c:v>
                </c:pt>
                <c:pt idx="293" formatCode="#,##0">
                  <c:v>47344</c:v>
                </c:pt>
                <c:pt idx="294" formatCode="#,##0">
                  <c:v>47624</c:v>
                </c:pt>
                <c:pt idx="295" formatCode="#,##0">
                  <c:v>47753</c:v>
                </c:pt>
                <c:pt idx="296" formatCode="#,##0">
                  <c:v>47882</c:v>
                </c:pt>
                <c:pt idx="297" formatCode="#,##0">
                  <c:v>48013</c:v>
                </c:pt>
                <c:pt idx="298" formatCode="#,##0">
                  <c:v>48401</c:v>
                </c:pt>
                <c:pt idx="299" formatCode="#,##0">
                  <c:v>48596</c:v>
                </c:pt>
                <c:pt idx="300" formatCode="#,##0">
                  <c:v>48777</c:v>
                </c:pt>
                <c:pt idx="301" formatCode="#,##0">
                  <c:v>48926</c:v>
                </c:pt>
                <c:pt idx="302" formatCode="#,##0">
                  <c:v>49037</c:v>
                </c:pt>
                <c:pt idx="303" formatCode="#,##0">
                  <c:v>49148</c:v>
                </c:pt>
                <c:pt idx="304" formatCode="#,##0">
                  <c:v>49260</c:v>
                </c:pt>
                <c:pt idx="305" formatCode="#,##0">
                  <c:v>49520</c:v>
                </c:pt>
                <c:pt idx="306" formatCode="#,##0">
                  <c:v>49698</c:v>
                </c:pt>
                <c:pt idx="307" formatCode="#,##0">
                  <c:v>49824</c:v>
                </c:pt>
                <c:pt idx="308" formatCode="#,##0">
                  <c:v>49898</c:v>
                </c:pt>
                <c:pt idx="309" formatCode="#,##0">
                  <c:v>49973</c:v>
                </c:pt>
                <c:pt idx="310" formatCode="#,##0">
                  <c:v>50047</c:v>
                </c:pt>
                <c:pt idx="311" formatCode="#,##0">
                  <c:v>50122</c:v>
                </c:pt>
                <c:pt idx="312" formatCode="#,##0">
                  <c:v>50442</c:v>
                </c:pt>
                <c:pt idx="313" formatCode="#,##0">
                  <c:v>50689</c:v>
                </c:pt>
                <c:pt idx="314" formatCode="#,##0">
                  <c:v>50837</c:v>
                </c:pt>
                <c:pt idx="315" formatCode="#,##0">
                  <c:v>50897</c:v>
                </c:pt>
                <c:pt idx="316" formatCode="#,##0">
                  <c:v>50957</c:v>
                </c:pt>
                <c:pt idx="317" formatCode="#,##0">
                  <c:v>51017</c:v>
                </c:pt>
                <c:pt idx="318" formatCode="#,##0">
                  <c:v>51078</c:v>
                </c:pt>
                <c:pt idx="319" formatCode="#,##0">
                  <c:v>51430</c:v>
                </c:pt>
                <c:pt idx="320" formatCode="#,##0">
                  <c:v>51552</c:v>
                </c:pt>
                <c:pt idx="321" formatCode="#,##0">
                  <c:v>51675</c:v>
                </c:pt>
                <c:pt idx="322" formatCode="#,##0">
                  <c:v>51874</c:v>
                </c:pt>
                <c:pt idx="323" formatCode="#,##0">
                  <c:v>52007</c:v>
                </c:pt>
                <c:pt idx="324" formatCode="#,##0">
                  <c:v>52141</c:v>
                </c:pt>
                <c:pt idx="325" formatCode="#,##0">
                  <c:v>52275</c:v>
                </c:pt>
                <c:pt idx="326" formatCode="#,##0">
                  <c:v>52683</c:v>
                </c:pt>
                <c:pt idx="327" formatCode="#,##0">
                  <c:v>52878</c:v>
                </c:pt>
                <c:pt idx="328" formatCode="#,##0">
                  <c:v>53079</c:v>
                </c:pt>
                <c:pt idx="329" formatCode="#,##0">
                  <c:v>53314</c:v>
                </c:pt>
                <c:pt idx="330" formatCode="#,##0">
                  <c:v>53465</c:v>
                </c:pt>
                <c:pt idx="331" formatCode="#,##0">
                  <c:v>53617</c:v>
                </c:pt>
                <c:pt idx="332" formatCode="#,##0">
                  <c:v>53769</c:v>
                </c:pt>
                <c:pt idx="333" formatCode="#,##0">
                  <c:v>54173</c:v>
                </c:pt>
                <c:pt idx="334" formatCode="#,##0">
                  <c:v>54637</c:v>
                </c:pt>
                <c:pt idx="335" formatCode="#,##0">
                  <c:v>55041</c:v>
                </c:pt>
                <c:pt idx="336" formatCode="#,##0">
                  <c:v>55441</c:v>
                </c:pt>
                <c:pt idx="337" formatCode="#,##0">
                  <c:v>55696.666666666664</c:v>
                </c:pt>
                <c:pt idx="338" formatCode="#,##0">
                  <c:v>55952.333333333328</c:v>
                </c:pt>
                <c:pt idx="339" formatCode="#,##0">
                  <c:v>56207.999999999993</c:v>
                </c:pt>
                <c:pt idx="340" formatCode="#,##0">
                  <c:v>56799</c:v>
                </c:pt>
                <c:pt idx="341" formatCode="#,##0">
                  <c:v>57291</c:v>
                </c:pt>
                <c:pt idx="342" formatCode="#,##0">
                  <c:v>57806</c:v>
                </c:pt>
                <c:pt idx="343" formatCode="#,##0">
                  <c:v>58319</c:v>
                </c:pt>
                <c:pt idx="344" formatCode="#,##0">
                  <c:v>58573</c:v>
                </c:pt>
                <c:pt idx="345" formatCode="#,##0">
                  <c:v>58827</c:v>
                </c:pt>
                <c:pt idx="346" formatCode="#,##0">
                  <c:v>59081</c:v>
                </c:pt>
                <c:pt idx="347" formatCode="#,##0">
                  <c:v>59805</c:v>
                </c:pt>
                <c:pt idx="348" formatCode="#,##0">
                  <c:v>60370</c:v>
                </c:pt>
                <c:pt idx="349" formatCode="#,##0">
                  <c:v>60802</c:v>
                </c:pt>
                <c:pt idx="350" formatCode="#,##0">
                  <c:v>61386</c:v>
                </c:pt>
                <c:pt idx="351" formatCode="#,##0">
                  <c:v>61689</c:v>
                </c:pt>
                <c:pt idx="352" formatCode="#,##0">
                  <c:v>61992</c:v>
                </c:pt>
                <c:pt idx="353" formatCode="#,##0">
                  <c:v>62295</c:v>
                </c:pt>
                <c:pt idx="354" formatCode="#,##0">
                  <c:v>63061</c:v>
                </c:pt>
                <c:pt idx="355" formatCode="#,##0">
                  <c:v>63704</c:v>
                </c:pt>
                <c:pt idx="356" formatCode="#,##0">
                  <c:v>64217</c:v>
                </c:pt>
                <c:pt idx="357" formatCode="#,##0">
                  <c:v>64747</c:v>
                </c:pt>
                <c:pt idx="358" formatCode="#,##0">
                  <c:v>64981</c:v>
                </c:pt>
                <c:pt idx="359" formatCode="#,##0">
                  <c:v>65215</c:v>
                </c:pt>
                <c:pt idx="360" formatCode="#,##0">
                  <c:v>65449</c:v>
                </c:pt>
                <c:pt idx="361" formatCode="#,##0">
                  <c:v>65979</c:v>
                </c:pt>
                <c:pt idx="362" formatCode="#,##0">
                  <c:v>66316</c:v>
                </c:pt>
                <c:pt idx="363" formatCode="#,##0">
                  <c:v>66704</c:v>
                </c:pt>
                <c:pt idx="364" formatCode="#,##0">
                  <c:v>67101</c:v>
                </c:pt>
                <c:pt idx="365" formatCode="#,##0">
                  <c:v>67279</c:v>
                </c:pt>
                <c:pt idx="366" formatCode="#,##0">
                  <c:v>67457</c:v>
                </c:pt>
                <c:pt idx="367" formatCode="#,##0">
                  <c:v>67636</c:v>
                </c:pt>
                <c:pt idx="368" formatCode="#,##0">
                  <c:v>68079</c:v>
                </c:pt>
                <c:pt idx="369" formatCode="#,##0">
                  <c:v>68468</c:v>
                </c:pt>
                <c:pt idx="370" formatCode="#,##0">
                  <c:v>68813</c:v>
                </c:pt>
                <c:pt idx="371" formatCode="#,##0">
                  <c:v>69142</c:v>
                </c:pt>
                <c:pt idx="372" formatCode="#,##0">
                  <c:v>69297</c:v>
                </c:pt>
                <c:pt idx="373" formatCode="#,##0">
                  <c:v>69453</c:v>
                </c:pt>
                <c:pt idx="374" formatCode="#,##0">
                  <c:v>69609</c:v>
                </c:pt>
                <c:pt idx="375" formatCode="#,##0">
                  <c:v>69801</c:v>
                </c:pt>
                <c:pt idx="376" formatCode="#,##0">
                  <c:v>70247</c:v>
                </c:pt>
                <c:pt idx="377" formatCode="#,##0">
                  <c:v>70501</c:v>
                </c:pt>
                <c:pt idx="378" formatCode="#,##0">
                  <c:v>71138</c:v>
                </c:pt>
                <c:pt idx="379" formatCode="#,##0">
                  <c:v>71237</c:v>
                </c:pt>
                <c:pt idx="380" formatCode="#,##0">
                  <c:v>71336</c:v>
                </c:pt>
                <c:pt idx="381" formatCode="#,##0">
                  <c:v>71436</c:v>
                </c:pt>
                <c:pt idx="382" formatCode="#,##0">
                  <c:v>71727</c:v>
                </c:pt>
                <c:pt idx="383" formatCode="#,##0">
                  <c:v>71961</c:v>
                </c:pt>
                <c:pt idx="384" formatCode="#,##0">
                  <c:v>72085</c:v>
                </c:pt>
                <c:pt idx="385" formatCode="#,##0">
                  <c:v>72258</c:v>
                </c:pt>
                <c:pt idx="386" formatCode="#,##0">
                  <c:v>72313</c:v>
                </c:pt>
                <c:pt idx="387" formatCode="#,##0">
                  <c:v>72368</c:v>
                </c:pt>
                <c:pt idx="388" formatCode="#,##0">
                  <c:v>72424</c:v>
                </c:pt>
                <c:pt idx="389" formatCode="#,##0">
                  <c:v>72565</c:v>
                </c:pt>
                <c:pt idx="390" formatCode="#,##0">
                  <c:v>72793</c:v>
                </c:pt>
                <c:pt idx="391" formatCode="#,##0">
                  <c:v>72910</c:v>
                </c:pt>
                <c:pt idx="392" formatCode="#,##0">
                  <c:v>73068</c:v>
                </c:pt>
                <c:pt idx="393" formatCode="#,##0">
                  <c:v>73226</c:v>
                </c:pt>
                <c:pt idx="394" formatCode="#,##0">
                  <c:v>73384</c:v>
                </c:pt>
                <c:pt idx="395" formatCode="#,##0">
                  <c:v>73543</c:v>
                </c:pt>
                <c:pt idx="396" formatCode="#,##0">
                  <c:v>73744</c:v>
                </c:pt>
                <c:pt idx="397" formatCode="#,##0">
                  <c:v>74064</c:v>
                </c:pt>
                <c:pt idx="398" formatCode="#,##0">
                  <c:v>74420</c:v>
                </c:pt>
                <c:pt idx="399" formatCode="#,##0">
                  <c:v>75010</c:v>
                </c:pt>
                <c:pt idx="400" formatCode="#,##0">
                  <c:v>75073</c:v>
                </c:pt>
                <c:pt idx="401" formatCode="#,##0">
                  <c:v>75136</c:v>
                </c:pt>
                <c:pt idx="402" formatCode="#,##0">
                  <c:v>75199</c:v>
                </c:pt>
                <c:pt idx="403" formatCode="#,##0">
                  <c:v>75305</c:v>
                </c:pt>
                <c:pt idx="404" formatCode="#,##0">
                  <c:v>75459</c:v>
                </c:pt>
                <c:pt idx="405" formatCode="#,##0">
                  <c:v>75541</c:v>
                </c:pt>
                <c:pt idx="406" formatCode="#,##0">
                  <c:v>75588</c:v>
                </c:pt>
                <c:pt idx="407" formatCode="#,##0">
                  <c:v>75698</c:v>
                </c:pt>
                <c:pt idx="408" formatCode="#,##0">
                  <c:v>75717</c:v>
                </c:pt>
                <c:pt idx="409" formatCode="#,##0">
                  <c:v>75783</c:v>
                </c:pt>
                <c:pt idx="410" formatCode="#,##0">
                  <c:v>75911</c:v>
                </c:pt>
                <c:pt idx="411" formatCode="#,##0">
                  <c:v>76037</c:v>
                </c:pt>
                <c:pt idx="412" formatCode="#,##0">
                  <c:v>76179</c:v>
                </c:pt>
                <c:pt idx="413" formatCode="#,##0">
                  <c:v>76328</c:v>
                </c:pt>
                <c:pt idx="414" formatCode="#,##0">
                  <c:v>76393</c:v>
                </c:pt>
                <c:pt idx="415" formatCode="#,##0">
                  <c:v>76459</c:v>
                </c:pt>
                <c:pt idx="416" formatCode="#,##0">
                  <c:v>76525</c:v>
                </c:pt>
                <c:pt idx="417" formatCode="#,##0">
                  <c:v>76625</c:v>
                </c:pt>
                <c:pt idx="418" formatCode="#,##0">
                  <c:v>76756</c:v>
                </c:pt>
                <c:pt idx="419" formatCode="#,##0">
                  <c:v>76882</c:v>
                </c:pt>
                <c:pt idx="420" formatCode="#,##0">
                  <c:v>76981</c:v>
                </c:pt>
                <c:pt idx="421" formatCode="#,##0">
                  <c:v>77021</c:v>
                </c:pt>
                <c:pt idx="422" formatCode="#,##0">
                  <c:v>77061</c:v>
                </c:pt>
                <c:pt idx="423" formatCode="#,##0">
                  <c:v>77102</c:v>
                </c:pt>
                <c:pt idx="424" formatCode="#,##0">
                  <c:v>77216</c:v>
                </c:pt>
                <c:pt idx="425" formatCode="#,##0">
                  <c:v>77364</c:v>
                </c:pt>
                <c:pt idx="426" formatCode="#,##0">
                  <c:v>77496</c:v>
                </c:pt>
                <c:pt idx="427" formatCode="#,##0">
                  <c:v>77591</c:v>
                </c:pt>
                <c:pt idx="428" formatCode="#,##0">
                  <c:v>77640</c:v>
                </c:pt>
                <c:pt idx="429" formatCode="#,##0">
                  <c:v>77689</c:v>
                </c:pt>
                <c:pt idx="430" formatCode="#,##0">
                  <c:v>77738</c:v>
                </c:pt>
                <c:pt idx="431" formatCode="#,##0">
                  <c:v>77855</c:v>
                </c:pt>
                <c:pt idx="432" formatCode="#,##0">
                  <c:v>77943</c:v>
                </c:pt>
                <c:pt idx="433" formatCode="#,##0">
                  <c:v>78080</c:v>
                </c:pt>
                <c:pt idx="434" formatCode="#,##0">
                  <c:v>78216</c:v>
                </c:pt>
                <c:pt idx="435" formatCode="#,##0">
                  <c:v>78241</c:v>
                </c:pt>
                <c:pt idx="436" formatCode="#,##0">
                  <c:v>78267</c:v>
                </c:pt>
                <c:pt idx="437" formatCode="#,##0">
                  <c:v>78293</c:v>
                </c:pt>
                <c:pt idx="438" formatCode="#,##0">
                  <c:v>78399</c:v>
                </c:pt>
                <c:pt idx="439" formatCode="#,##0">
                  <c:v>78566</c:v>
                </c:pt>
                <c:pt idx="440" formatCode="#,##0">
                  <c:v>78726</c:v>
                </c:pt>
                <c:pt idx="441" formatCode="#,##0">
                  <c:v>78792</c:v>
                </c:pt>
                <c:pt idx="442" formatCode="#,##0">
                  <c:v>78826</c:v>
                </c:pt>
                <c:pt idx="443" formatCode="#,##0">
                  <c:v>78860</c:v>
                </c:pt>
                <c:pt idx="444" formatCode="#,##0">
                  <c:v>78895</c:v>
                </c:pt>
                <c:pt idx="445" formatCode="#,##0">
                  <c:v>79100</c:v>
                </c:pt>
                <c:pt idx="446" formatCode="#,##0">
                  <c:v>79208</c:v>
                </c:pt>
                <c:pt idx="447" formatCode="#,##0">
                  <c:v>79281</c:v>
                </c:pt>
                <c:pt idx="448" formatCode="#,##0">
                  <c:v>79339</c:v>
                </c:pt>
                <c:pt idx="449" formatCode="#,##0">
                  <c:v>79370</c:v>
                </c:pt>
                <c:pt idx="450" formatCode="#,##0">
                  <c:v>79401</c:v>
                </c:pt>
                <c:pt idx="451" formatCode="#,##0">
                  <c:v>79432</c:v>
                </c:pt>
                <c:pt idx="452" formatCode="#,##0">
                  <c:v>79502</c:v>
                </c:pt>
                <c:pt idx="453" formatCode="#,##0">
                  <c:v>79568</c:v>
                </c:pt>
                <c:pt idx="454" formatCode="#,##0">
                  <c:v>79601</c:v>
                </c:pt>
                <c:pt idx="455" formatCode="#,##0">
                  <c:v>79620</c:v>
                </c:pt>
                <c:pt idx="456" formatCode="#,##0">
                  <c:v>79650</c:v>
                </c:pt>
                <c:pt idx="457" formatCode="#,##0">
                  <c:v>79680</c:v>
                </c:pt>
                <c:pt idx="458" formatCode="#,##0">
                  <c:v>79711</c:v>
                </c:pt>
                <c:pt idx="459" formatCode="#,##0">
                  <c:v>79801</c:v>
                </c:pt>
                <c:pt idx="460" formatCode="#,##0">
                  <c:v>79855</c:v>
                </c:pt>
                <c:pt idx="461" formatCode="#,##0">
                  <c:v>79888</c:v>
                </c:pt>
                <c:pt idx="462" formatCode="#,##0">
                  <c:v>79905</c:v>
                </c:pt>
                <c:pt idx="463" formatCode="#,##0">
                  <c:v>79921</c:v>
                </c:pt>
                <c:pt idx="464" formatCode="#,##0">
                  <c:v>79937</c:v>
                </c:pt>
                <c:pt idx="465" formatCode="#,##0">
                  <c:v>79953</c:v>
                </c:pt>
                <c:pt idx="466" formatCode="#,##0">
                  <c:v>79983</c:v>
                </c:pt>
                <c:pt idx="467" formatCode="#,##0">
                  <c:v>80049</c:v>
                </c:pt>
                <c:pt idx="468" formatCode="#,##0">
                  <c:v>80099</c:v>
                </c:pt>
                <c:pt idx="469" formatCode="#,##0">
                  <c:v>80196</c:v>
                </c:pt>
                <c:pt idx="470" formatCode="#,##0">
                  <c:v>80209</c:v>
                </c:pt>
                <c:pt idx="471" formatCode="#,##0">
                  <c:v>80222</c:v>
                </c:pt>
                <c:pt idx="472" formatCode="#,##0">
                  <c:v>80236</c:v>
                </c:pt>
                <c:pt idx="473" formatCode="#,##0">
                  <c:v>80309</c:v>
                </c:pt>
                <c:pt idx="474" formatCode="#,##0">
                  <c:v>80332</c:v>
                </c:pt>
                <c:pt idx="475" formatCode="#,##0">
                  <c:v>80465</c:v>
                </c:pt>
                <c:pt idx="476" formatCode="#,##0">
                  <c:v>80501</c:v>
                </c:pt>
                <c:pt idx="477" formatCode="#,##0">
                  <c:v>80506</c:v>
                </c:pt>
                <c:pt idx="478" formatCode="#,##0">
                  <c:v>80511</c:v>
                </c:pt>
                <c:pt idx="479" formatCode="#,##0">
                  <c:v>80517</c:v>
                </c:pt>
                <c:pt idx="480" formatCode="#,##0">
                  <c:v>80517</c:v>
                </c:pt>
                <c:pt idx="481" formatCode="#,##0">
                  <c:v>80615</c:v>
                </c:pt>
                <c:pt idx="482" formatCode="#,##0">
                  <c:v>80631</c:v>
                </c:pt>
                <c:pt idx="483" formatCode="#,##0">
                  <c:v>80652</c:v>
                </c:pt>
                <c:pt idx="484" formatCode="#,##0">
                  <c:v>80664</c:v>
                </c:pt>
                <c:pt idx="485" formatCode="#,##0">
                  <c:v>80676</c:v>
                </c:pt>
                <c:pt idx="486" formatCode="#,##0">
                  <c:v>80689</c:v>
                </c:pt>
                <c:pt idx="487" formatCode="#,##0">
                  <c:v>80719</c:v>
                </c:pt>
                <c:pt idx="488" formatCode="#,##0">
                  <c:v>80748</c:v>
                </c:pt>
                <c:pt idx="489" formatCode="#,##0">
                  <c:v>80766</c:v>
                </c:pt>
                <c:pt idx="490" formatCode="#,##0">
                  <c:v>80779</c:v>
                </c:pt>
                <c:pt idx="491" formatCode="#,##0">
                  <c:v>80782</c:v>
                </c:pt>
                <c:pt idx="492" formatCode="#,##0">
                  <c:v>80785</c:v>
                </c:pt>
                <c:pt idx="493" formatCode="#,##0">
                  <c:v>80789</c:v>
                </c:pt>
                <c:pt idx="494" formatCode="#,##0">
                  <c:v>80829</c:v>
                </c:pt>
                <c:pt idx="495" formatCode="#,##0">
                  <c:v>80875</c:v>
                </c:pt>
                <c:pt idx="496" formatCode="#,##0">
                  <c:v>80883</c:v>
                </c:pt>
                <c:pt idx="497" formatCode="#,##0">
                  <c:v>80911</c:v>
                </c:pt>
                <c:pt idx="498" formatCode="#,##0">
                  <c:v>80918</c:v>
                </c:pt>
                <c:pt idx="499" formatCode="#,##0">
                  <c:v>80926</c:v>
                </c:pt>
                <c:pt idx="500" formatCode="#,##0">
                  <c:v>80934</c:v>
                </c:pt>
                <c:pt idx="501" formatCode="#,##0">
                  <c:v>80952</c:v>
                </c:pt>
                <c:pt idx="502" formatCode="#,##0">
                  <c:v>80969</c:v>
                </c:pt>
                <c:pt idx="503" formatCode="#,##0">
                  <c:v>80997</c:v>
                </c:pt>
                <c:pt idx="504" formatCode="#,##0">
                  <c:v>81003</c:v>
                </c:pt>
                <c:pt idx="505" formatCode="#,##0">
                  <c:v>81008</c:v>
                </c:pt>
                <c:pt idx="506" formatCode="#,##0">
                  <c:v>81014</c:v>
                </c:pt>
                <c:pt idx="507" formatCode="#,##0">
                  <c:v>81020</c:v>
                </c:pt>
                <c:pt idx="508" formatCode="#,##0">
                  <c:v>81033</c:v>
                </c:pt>
                <c:pt idx="509" formatCode="#,##0">
                  <c:v>81043</c:v>
                </c:pt>
                <c:pt idx="510" formatCode="#,##0">
                  <c:v>81084</c:v>
                </c:pt>
                <c:pt idx="511" formatCode="#,##0">
                  <c:v>81096</c:v>
                </c:pt>
                <c:pt idx="512" formatCode="#,##0">
                  <c:v>81103</c:v>
                </c:pt>
                <c:pt idx="513" formatCode="#,##0">
                  <c:v>81111</c:v>
                </c:pt>
                <c:pt idx="514" formatCode="#,##0">
                  <c:v>81119</c:v>
                </c:pt>
                <c:pt idx="515" formatCode="#,##0">
                  <c:v>81148</c:v>
                </c:pt>
                <c:pt idx="516" formatCode="#,##0">
                  <c:v>81166</c:v>
                </c:pt>
                <c:pt idx="517" formatCode="#,##0">
                  <c:v>81194</c:v>
                </c:pt>
                <c:pt idx="518" formatCode="#,##0">
                  <c:v>81221</c:v>
                </c:pt>
                <c:pt idx="519" formatCode="#,##0">
                  <c:v>81236</c:v>
                </c:pt>
                <c:pt idx="520" formatCode="#,##0">
                  <c:v>81252</c:v>
                </c:pt>
                <c:pt idx="521" formatCode="#,##0">
                  <c:v>81268</c:v>
                </c:pt>
                <c:pt idx="522" formatCode="#,##0">
                  <c:v>81323</c:v>
                </c:pt>
                <c:pt idx="523" formatCode="#,##0">
                  <c:v>81396</c:v>
                </c:pt>
                <c:pt idx="524" formatCode="#,##0">
                  <c:v>81442</c:v>
                </c:pt>
                <c:pt idx="525" formatCode="#,##0">
                  <c:v>81486</c:v>
                </c:pt>
                <c:pt idx="526" formatCode="#,##0">
                  <c:v>81538</c:v>
                </c:pt>
                <c:pt idx="527" formatCode="#,##0">
                  <c:v>81590</c:v>
                </c:pt>
                <c:pt idx="528" formatCode="#,##0">
                  <c:v>81643</c:v>
                </c:pt>
                <c:pt idx="529" formatCode="#,##0">
                  <c:v>81773</c:v>
                </c:pt>
                <c:pt idx="530" formatCode="#,##0">
                  <c:v>81844</c:v>
                </c:pt>
                <c:pt idx="531" formatCode="#,##0">
                  <c:v>81931</c:v>
                </c:pt>
                <c:pt idx="532" formatCode="#,##0">
                  <c:v>82006</c:v>
                </c:pt>
                <c:pt idx="533" formatCode="#,##0">
                  <c:v>82045</c:v>
                </c:pt>
                <c:pt idx="534" formatCode="#,##0">
                  <c:v>82085</c:v>
                </c:pt>
                <c:pt idx="535" formatCode="#,##0">
                  <c:v>82125</c:v>
                </c:pt>
                <c:pt idx="536" formatCode="#,##0">
                  <c:v>82227</c:v>
                </c:pt>
                <c:pt idx="537" formatCode="#,##0">
                  <c:v>82320</c:v>
                </c:pt>
                <c:pt idx="538" formatCode="#,##0">
                  <c:v>82407</c:v>
                </c:pt>
                <c:pt idx="539" formatCode="#,##0">
                  <c:v>82470</c:v>
                </c:pt>
                <c:pt idx="540" formatCode="#,##0">
                  <c:v>82511</c:v>
                </c:pt>
                <c:pt idx="541" formatCode="#,##0">
                  <c:v>82553</c:v>
                </c:pt>
                <c:pt idx="542" formatCode="#,##0">
                  <c:v>82595</c:v>
                </c:pt>
                <c:pt idx="543" formatCode="#,##0">
                  <c:v>82739</c:v>
                </c:pt>
                <c:pt idx="544" formatCode="#,##0">
                  <c:v>82883</c:v>
                </c:pt>
                <c:pt idx="545" formatCode="#,##0">
                  <c:v>83004</c:v>
                </c:pt>
                <c:pt idx="546" formatCode="#,##0">
                  <c:v>83136</c:v>
                </c:pt>
                <c:pt idx="547" formatCode="#,##0">
                  <c:v>83203</c:v>
                </c:pt>
                <c:pt idx="548" formatCode="#,##0">
                  <c:v>83270</c:v>
                </c:pt>
                <c:pt idx="549" formatCode="#,##0">
                  <c:v>83337</c:v>
                </c:pt>
                <c:pt idx="550" formatCode="#,##0">
                  <c:v>83527</c:v>
                </c:pt>
                <c:pt idx="551" formatCode="#,##0">
                  <c:v>83690</c:v>
                </c:pt>
                <c:pt idx="552" formatCode="#,##0">
                  <c:v>83861</c:v>
                </c:pt>
                <c:pt idx="553" formatCode="#,##0">
                  <c:v>84000</c:v>
                </c:pt>
                <c:pt idx="554" formatCode="#,##0">
                  <c:v>84048</c:v>
                </c:pt>
                <c:pt idx="555" formatCode="#,##0">
                  <c:v>84097</c:v>
                </c:pt>
                <c:pt idx="556" formatCode="#,##0">
                  <c:v>84146</c:v>
                </c:pt>
                <c:pt idx="557" formatCode="#,##0">
                  <c:v>84340</c:v>
                </c:pt>
                <c:pt idx="558" formatCode="#,##0">
                  <c:v>84472</c:v>
                </c:pt>
                <c:pt idx="559" formatCode="#,##0">
                  <c:v>84640</c:v>
                </c:pt>
                <c:pt idx="560" formatCode="#,##0">
                  <c:v>84795</c:v>
                </c:pt>
                <c:pt idx="561" formatCode="#,##0">
                  <c:v>84839</c:v>
                </c:pt>
                <c:pt idx="562" formatCode="#,##0">
                  <c:v>84883</c:v>
                </c:pt>
                <c:pt idx="563" formatCode="#,##0">
                  <c:v>84928</c:v>
                </c:pt>
                <c:pt idx="564" formatCode="#,##0">
                  <c:v>85066</c:v>
                </c:pt>
                <c:pt idx="565" formatCode="#,##0">
                  <c:v>85147</c:v>
                </c:pt>
                <c:pt idx="566" formatCode="#,##0">
                  <c:v>85218</c:v>
                </c:pt>
                <c:pt idx="567" formatCode="#,##0">
                  <c:v>85290</c:v>
                </c:pt>
                <c:pt idx="568" formatCode="#,##0">
                  <c:v>85324</c:v>
                </c:pt>
                <c:pt idx="569" formatCode="#,##0">
                  <c:v>85358</c:v>
                </c:pt>
                <c:pt idx="570" formatCode="#,##0">
                  <c:v>85393</c:v>
                </c:pt>
                <c:pt idx="571" formatCode="#,##0">
                  <c:v>85548</c:v>
                </c:pt>
                <c:pt idx="572" formatCode="#,##0">
                  <c:v>85638</c:v>
                </c:pt>
                <c:pt idx="573" formatCode="#,##0">
                  <c:v>85739</c:v>
                </c:pt>
                <c:pt idx="574" formatCode="#,##0">
                  <c:v>85783</c:v>
                </c:pt>
                <c:pt idx="575" formatCode="#,##0">
                  <c:v>85822</c:v>
                </c:pt>
                <c:pt idx="576" formatCode="#,##0">
                  <c:v>85861</c:v>
                </c:pt>
                <c:pt idx="577" formatCode="#,##0">
                  <c:v>85901</c:v>
                </c:pt>
                <c:pt idx="578" formatCode="#,##0">
                  <c:v>85983</c:v>
                </c:pt>
                <c:pt idx="579" formatCode="#,##0">
                  <c:v>86085</c:v>
                </c:pt>
                <c:pt idx="580" formatCode="#,##0">
                  <c:v>86185</c:v>
                </c:pt>
                <c:pt idx="581" formatCode="#,##0">
                  <c:v>86229</c:v>
                </c:pt>
                <c:pt idx="582" formatCode="#,##0">
                  <c:v>86252</c:v>
                </c:pt>
                <c:pt idx="583" formatCode="#,##0">
                  <c:v>86275</c:v>
                </c:pt>
                <c:pt idx="584" formatCode="#,##0">
                  <c:v>86298</c:v>
                </c:pt>
                <c:pt idx="585" formatCode="#,##0">
                  <c:v>86358</c:v>
                </c:pt>
                <c:pt idx="586" formatCode="#,##0">
                  <c:v>86397</c:v>
                </c:pt>
                <c:pt idx="587" formatCode="#,##0">
                  <c:v>86415</c:v>
                </c:pt>
                <c:pt idx="588" formatCode="#,##0">
                  <c:v>86463</c:v>
                </c:pt>
                <c:pt idx="589" formatCode="#,##0">
                  <c:v>86484</c:v>
                </c:pt>
                <c:pt idx="590" formatCode="#,##0">
                  <c:v>86505</c:v>
                </c:pt>
                <c:pt idx="591" formatCode="#,##0">
                  <c:v>86527</c:v>
                </c:pt>
                <c:pt idx="592" formatCode="#,##0">
                  <c:v>86621</c:v>
                </c:pt>
                <c:pt idx="593" formatCode="#,##0">
                  <c:v>86678</c:v>
                </c:pt>
                <c:pt idx="594" formatCode="#,##0">
                  <c:v>86701</c:v>
                </c:pt>
                <c:pt idx="595" formatCode="#,##0">
                  <c:v>86778</c:v>
                </c:pt>
                <c:pt idx="596" formatCode="#,##0">
                  <c:v>86794</c:v>
                </c:pt>
                <c:pt idx="597" formatCode="#,##0">
                  <c:v>86810</c:v>
                </c:pt>
                <c:pt idx="598" formatCode="#,##0">
                  <c:v>86827</c:v>
                </c:pt>
                <c:pt idx="599" formatCode="#,##0">
                  <c:v>86848</c:v>
                </c:pt>
                <c:pt idx="600" formatCode="#,##0">
                  <c:v>86869</c:v>
                </c:pt>
                <c:pt idx="601" formatCode="#,##0">
                  <c:v>86917</c:v>
                </c:pt>
                <c:pt idx="602" formatCode="#,##0">
                  <c:v>86974</c:v>
                </c:pt>
                <c:pt idx="603" formatCode="#,##0">
                  <c:v>86992</c:v>
                </c:pt>
                <c:pt idx="604" formatCode="#,##0">
                  <c:v>87011</c:v>
                </c:pt>
                <c:pt idx="605" formatCode="#,##0">
                  <c:v>87030</c:v>
                </c:pt>
                <c:pt idx="606" formatCode="#,##0">
                  <c:v>87051</c:v>
                </c:pt>
                <c:pt idx="607" formatCode="#,##0">
                  <c:v>87082</c:v>
                </c:pt>
                <c:pt idx="608" formatCode="#,##0">
                  <c:v>87102</c:v>
                </c:pt>
                <c:pt idx="609" formatCode="#,##0">
                  <c:v>87132</c:v>
                </c:pt>
                <c:pt idx="610" formatCode="#,##0">
                  <c:v>87150</c:v>
                </c:pt>
                <c:pt idx="611" formatCode="#,##0">
                  <c:v>87168</c:v>
                </c:pt>
                <c:pt idx="612" formatCode="#,##0">
                  <c:v>87186</c:v>
                </c:pt>
                <c:pt idx="613" formatCode="#,##0">
                  <c:v>87238</c:v>
                </c:pt>
                <c:pt idx="614" formatCode="#,##0">
                  <c:v>87289</c:v>
                </c:pt>
                <c:pt idx="615" formatCode="#,##0">
                  <c:v>87322</c:v>
                </c:pt>
                <c:pt idx="616" formatCode="#,##0">
                  <c:v>87368</c:v>
                </c:pt>
                <c:pt idx="617" formatCode="#,##0">
                  <c:v>87381</c:v>
                </c:pt>
                <c:pt idx="618" formatCode="#,##0">
                  <c:v>87395</c:v>
                </c:pt>
                <c:pt idx="619" formatCode="#,##0">
                  <c:v>87409</c:v>
                </c:pt>
                <c:pt idx="620" formatCode="#,##0">
                  <c:v>87423</c:v>
                </c:pt>
                <c:pt idx="621" formatCode="#,##0">
                  <c:v>87462</c:v>
                </c:pt>
                <c:pt idx="622" formatCode="#,##0">
                  <c:v>87477</c:v>
                </c:pt>
                <c:pt idx="623" formatCode="#,##0">
                  <c:v>87504</c:v>
                </c:pt>
                <c:pt idx="624" formatCode="#,##0">
                  <c:v>87522</c:v>
                </c:pt>
                <c:pt idx="625" formatCode="#,##0">
                  <c:v>87540</c:v>
                </c:pt>
                <c:pt idx="626" formatCode="#,##0">
                  <c:v>87558</c:v>
                </c:pt>
                <c:pt idx="627" formatCode="#,##0">
                  <c:v>87587</c:v>
                </c:pt>
                <c:pt idx="628" formatCode="#,##0">
                  <c:v>87617</c:v>
                </c:pt>
                <c:pt idx="629" formatCode="#,##0">
                  <c:v>87647</c:v>
                </c:pt>
                <c:pt idx="630" formatCode="#,##0">
                  <c:v>87673</c:v>
                </c:pt>
                <c:pt idx="631" formatCode="#,##0">
                  <c:v>87687</c:v>
                </c:pt>
                <c:pt idx="632" formatCode="#,##0">
                  <c:v>87701</c:v>
                </c:pt>
                <c:pt idx="633" formatCode="#,##0">
                  <c:v>87716</c:v>
                </c:pt>
                <c:pt idx="634" formatCode="#,##0">
                  <c:v>87745</c:v>
                </c:pt>
                <c:pt idx="635" formatCode="#,##0">
                  <c:v>87775</c:v>
                </c:pt>
                <c:pt idx="636" formatCode="#,##0">
                  <c:v>87804</c:v>
                </c:pt>
                <c:pt idx="637" formatCode="#,##0">
                  <c:v>87810</c:v>
                </c:pt>
                <c:pt idx="638" formatCode="#,##0">
                  <c:v>87817</c:v>
                </c:pt>
                <c:pt idx="639" formatCode="#,##0">
                  <c:v>87824</c:v>
                </c:pt>
                <c:pt idx="640" formatCode="#,##0">
                  <c:v>87832</c:v>
                </c:pt>
                <c:pt idx="641" formatCode="#,##0">
                  <c:v>87866</c:v>
                </c:pt>
                <c:pt idx="642" formatCode="#,##0">
                  <c:v>87904</c:v>
                </c:pt>
                <c:pt idx="643" formatCode="#,##0">
                  <c:v>87931</c:v>
                </c:pt>
                <c:pt idx="644" formatCode="#,##0">
                  <c:v>87955</c:v>
                </c:pt>
                <c:pt idx="645" formatCode="#,##0">
                  <c:v>87972</c:v>
                </c:pt>
                <c:pt idx="646" formatCode="#,##0">
                  <c:v>87990</c:v>
                </c:pt>
                <c:pt idx="647" formatCode="#,##0">
                  <c:v>88008</c:v>
                </c:pt>
                <c:pt idx="648" formatCode="#,##0">
                  <c:v>88052</c:v>
                </c:pt>
                <c:pt idx="649" formatCode="#,##0">
                  <c:v>88080</c:v>
                </c:pt>
                <c:pt idx="650" formatCode="#,##0">
                  <c:v>88122</c:v>
                </c:pt>
                <c:pt idx="651" formatCode="#,##0">
                  <c:v>88159</c:v>
                </c:pt>
                <c:pt idx="652" formatCode="#,##0">
                  <c:v>88178</c:v>
                </c:pt>
                <c:pt idx="653" formatCode="#,##0">
                  <c:v>88198</c:v>
                </c:pt>
                <c:pt idx="654" formatCode="#,##0">
                  <c:v>88217</c:v>
                </c:pt>
                <c:pt idx="655" formatCode="#,##0">
                  <c:v>88237</c:v>
                </c:pt>
                <c:pt idx="656" formatCode="#,##0">
                  <c:v>88279</c:v>
                </c:pt>
                <c:pt idx="657" formatCode="#,##0">
                  <c:v>88321</c:v>
                </c:pt>
                <c:pt idx="658" formatCode="#,##0">
                  <c:v>88381</c:v>
                </c:pt>
                <c:pt idx="659" formatCode="#,##0">
                  <c:v>88415</c:v>
                </c:pt>
                <c:pt idx="660" formatCode="#,##0">
                  <c:v>88449</c:v>
                </c:pt>
                <c:pt idx="661" formatCode="#,##0">
                  <c:v>88484</c:v>
                </c:pt>
                <c:pt idx="662" formatCode="#,##0">
                  <c:v>88542</c:v>
                </c:pt>
                <c:pt idx="663" formatCode="#,##0">
                  <c:v>88619</c:v>
                </c:pt>
                <c:pt idx="664" formatCode="#,##0">
                  <c:v>88667</c:v>
                </c:pt>
                <c:pt idx="665" formatCode="#,##0">
                  <c:v>88708</c:v>
                </c:pt>
                <c:pt idx="666" formatCode="#,##0">
                  <c:v>88736</c:v>
                </c:pt>
                <c:pt idx="667" formatCode="#,##0">
                  <c:v>88764</c:v>
                </c:pt>
                <c:pt idx="668" formatCode="#,##0">
                  <c:v>88793</c:v>
                </c:pt>
                <c:pt idx="669" formatCode="#,##0">
                  <c:v>88887</c:v>
                </c:pt>
                <c:pt idx="670" formatCode="#,##0">
                  <c:v>88937</c:v>
                </c:pt>
                <c:pt idx="671" formatCode="#,##0">
                  <c:v>89019</c:v>
                </c:pt>
                <c:pt idx="672" formatCode="#,##0">
                  <c:v>89049</c:v>
                </c:pt>
                <c:pt idx="673" formatCode="#,##0">
                  <c:v>89079</c:v>
                </c:pt>
                <c:pt idx="674" formatCode="#,##0">
                  <c:v>89109</c:v>
                </c:pt>
                <c:pt idx="675" formatCode="#,##0">
                  <c:v>89139</c:v>
                </c:pt>
                <c:pt idx="676" formatCode="#,##0">
                  <c:v>89253</c:v>
                </c:pt>
                <c:pt idx="677" formatCode="#,##0">
                  <c:v>89331</c:v>
                </c:pt>
                <c:pt idx="678" formatCode="#,##0">
                  <c:v>89405</c:v>
                </c:pt>
                <c:pt idx="679" formatCode="#,##0">
                  <c:v>89447</c:v>
                </c:pt>
                <c:pt idx="680" formatCode="#,##0">
                  <c:v>89489</c:v>
                </c:pt>
                <c:pt idx="681" formatCode="#,##0">
                  <c:v>89531</c:v>
                </c:pt>
                <c:pt idx="682" formatCode="#,##0">
                  <c:v>89573</c:v>
                </c:pt>
                <c:pt idx="683" formatCode="#,##0">
                  <c:v>89689</c:v>
                </c:pt>
                <c:pt idx="684" formatCode="#,##0">
                  <c:v>89837</c:v>
                </c:pt>
                <c:pt idx="685" formatCode="#,##0">
                  <c:v>89885</c:v>
                </c:pt>
                <c:pt idx="686" formatCode="#,##0">
                  <c:v>89934</c:v>
                </c:pt>
                <c:pt idx="687" formatCode="#,##0">
                  <c:v>90001</c:v>
                </c:pt>
                <c:pt idx="688" formatCode="#,##0">
                  <c:v>90068</c:v>
                </c:pt>
                <c:pt idx="689" formatCode="#,##0">
                  <c:v>90136</c:v>
                </c:pt>
                <c:pt idx="690" formatCode="#,##0">
                  <c:v>90383</c:v>
                </c:pt>
                <c:pt idx="691" formatCode="#,##0">
                  <c:v>90508</c:v>
                </c:pt>
                <c:pt idx="692" formatCode="#,##0">
                  <c:v>90620</c:v>
                </c:pt>
                <c:pt idx="693" formatCode="#,##0">
                  <c:v>90759</c:v>
                </c:pt>
                <c:pt idx="694" formatCode="#,##0">
                  <c:v>90837</c:v>
                </c:pt>
                <c:pt idx="695" formatCode="#,##0">
                  <c:v>90915</c:v>
                </c:pt>
                <c:pt idx="696" formatCode="#,##0">
                  <c:v>90993</c:v>
                </c:pt>
                <c:pt idx="697" formatCode="#,##0">
                  <c:v>91277</c:v>
                </c:pt>
                <c:pt idx="698" formatCode="#,##0">
                  <c:v>91437</c:v>
                </c:pt>
                <c:pt idx="699" formatCode="#,##0">
                  <c:v>91599</c:v>
                </c:pt>
                <c:pt idx="700" formatCode="#,##0">
                  <c:v>91741</c:v>
                </c:pt>
                <c:pt idx="701" formatCode="#,##0">
                  <c:v>91825</c:v>
                </c:pt>
                <c:pt idx="702" formatCode="#,##0">
                  <c:v>91909</c:v>
                </c:pt>
                <c:pt idx="703" formatCode="#,##0">
                  <c:v>91994</c:v>
                </c:pt>
                <c:pt idx="704" formatCode="#,##0">
                  <c:v>92376</c:v>
                </c:pt>
                <c:pt idx="705" formatCode="#,##0">
                  <c:v>92591</c:v>
                </c:pt>
                <c:pt idx="706" formatCode="#,##0">
                  <c:v>92767</c:v>
                </c:pt>
                <c:pt idx="707" formatCode="#,##0">
                  <c:v>92966</c:v>
                </c:pt>
                <c:pt idx="708" formatCode="#,##0">
                  <c:v>93052</c:v>
                </c:pt>
                <c:pt idx="709" formatCode="#,##0">
                  <c:v>93138</c:v>
                </c:pt>
                <c:pt idx="710" formatCode="#,##0">
                  <c:v>93225</c:v>
                </c:pt>
                <c:pt idx="711" formatCode="#,##0">
                  <c:v>93633</c:v>
                </c:pt>
                <c:pt idx="712" formatCode="#,##0">
                  <c:v>93857</c:v>
                </c:pt>
                <c:pt idx="713" formatCode="#,##0">
                  <c:v>94040</c:v>
                </c:pt>
                <c:pt idx="714" formatCode="#,##0">
                  <c:v>94235</c:v>
                </c:pt>
                <c:pt idx="715" formatCode="#,##0">
                  <c:v>94346</c:v>
                </c:pt>
                <c:pt idx="716" formatCode="#,##0">
                  <c:v>94458</c:v>
                </c:pt>
                <c:pt idx="717" formatCode="#,##0">
                  <c:v>94570</c:v>
                </c:pt>
                <c:pt idx="718" formatCode="#,##0">
                  <c:v>94931</c:v>
                </c:pt>
                <c:pt idx="719" formatCode="#,##0">
                  <c:v>95213</c:v>
                </c:pt>
                <c:pt idx="720" formatCode="#,##0">
                  <c:v>95606</c:v>
                </c:pt>
                <c:pt idx="721" formatCode="#,##0">
                  <c:v>95995</c:v>
                </c:pt>
                <c:pt idx="722" formatCode="#,##0">
                  <c:v>96195</c:v>
                </c:pt>
                <c:pt idx="723" formatCode="#,##0">
                  <c:v>96395</c:v>
                </c:pt>
                <c:pt idx="724" formatCode="#,##0">
                  <c:v>96596</c:v>
                </c:pt>
                <c:pt idx="725" formatCode="#,##0">
                  <c:v>96906</c:v>
                </c:pt>
                <c:pt idx="726" formatCode="#,##0">
                  <c:v>97350</c:v>
                </c:pt>
                <c:pt idx="727" formatCode="#,##0">
                  <c:v>97710</c:v>
                </c:pt>
                <c:pt idx="728" formatCode="#,##0">
                  <c:v>97998</c:v>
                </c:pt>
                <c:pt idx="729" formatCode="#,##0">
                  <c:v>98152</c:v>
                </c:pt>
                <c:pt idx="730" formatCode="#,##0">
                  <c:v>98307</c:v>
                </c:pt>
                <c:pt idx="731" formatCode="#,##0">
                  <c:v>98462</c:v>
                </c:pt>
                <c:pt idx="732" formatCode="#,##0">
                  <c:v>98635</c:v>
                </c:pt>
                <c:pt idx="733" formatCode="#,##0">
                  <c:v>98936</c:v>
                </c:pt>
                <c:pt idx="734" formatCode="#,##0">
                  <c:v>99162</c:v>
                </c:pt>
                <c:pt idx="735" formatCode="#,##0">
                  <c:v>99410</c:v>
                </c:pt>
                <c:pt idx="736" formatCode="#,##0">
                  <c:v>99528</c:v>
                </c:pt>
                <c:pt idx="737" formatCode="#,##0">
                  <c:v>99646</c:v>
                </c:pt>
                <c:pt idx="738" formatCode="#,##0">
                  <c:v>99764</c:v>
                </c:pt>
                <c:pt idx="739" formatCode="#,##0">
                  <c:v>99883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2EF-4CEB-820C-D76FFDFB8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500776"/>
        <c:axId val="140501952"/>
      </c:lineChart>
      <c:dateAx>
        <c:axId val="14050077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"/>
          </a:p>
        </c:txPr>
        <c:crossAx val="140501952"/>
        <c:crosses val="autoZero"/>
        <c:auto val="0"/>
        <c:lblOffset val="100"/>
        <c:baseTimeUnit val="days"/>
        <c:minorUnit val="15"/>
      </c:dateAx>
      <c:valAx>
        <c:axId val="140501952"/>
        <c:scaling>
          <c:orientation val="minMax"/>
          <c:max val="1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S" sz="12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Nº acumulado de fallecidos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C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S"/>
            </a:p>
          </c:txPr>
        </c:title>
        <c:numFmt formatCode="#,##0" sourceLinked="0"/>
        <c:majorTickMark val="cross"/>
        <c:minorTickMark val="none"/>
        <c:tickLblPos val="nextTo"/>
        <c:spPr>
          <a:noFill/>
          <a:ln w="15875">
            <a:solidFill>
              <a:srgbClr val="C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"/>
          </a:p>
        </c:txPr>
        <c:crossAx val="140500776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Arial Narrow" panose="020B0606020202030204" pitchFamily="34" charset="0"/>
        </a:defRPr>
      </a:pPr>
      <a:endParaRPr lang="es-E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800">
                <a:solidFill>
                  <a:srgbClr val="002060"/>
                </a:solidFill>
              </a:rPr>
              <a:t>01.03.22  MORTALIDAD COVID-19 / 100.000 hab. (España)</a:t>
            </a:r>
            <a:endParaRPr lang="es-ES" sz="1800">
              <a:solidFill>
                <a:srgbClr val="00206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'Mortalidad CCAA'!$G$1</c:f>
              <c:strCache>
                <c:ptCount val="1"/>
                <c:pt idx="0">
                  <c:v>Mortalidad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rgbClr val="C0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F1-487F-9AD3-220C9790EC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'Mortalidad CCAA'!$A$2:$A$21</c:f>
              <c:strCache>
                <c:ptCount val="20"/>
                <c:pt idx="0">
                  <c:v>Castilla-León</c:v>
                </c:pt>
                <c:pt idx="1">
                  <c:v>Aragón</c:v>
                </c:pt>
                <c:pt idx="2">
                  <c:v>C. La Mancha</c:v>
                </c:pt>
                <c:pt idx="3">
                  <c:v>La Rioja</c:v>
                </c:pt>
                <c:pt idx="4">
                  <c:v>País Vasco</c:v>
                </c:pt>
                <c:pt idx="5">
                  <c:v>Madrid</c:v>
                </c:pt>
                <c:pt idx="6">
                  <c:v>Asturias</c:v>
                </c:pt>
                <c:pt idx="7">
                  <c:v>Navarra</c:v>
                </c:pt>
                <c:pt idx="8">
                  <c:v>Cataluña</c:v>
                </c:pt>
                <c:pt idx="9">
                  <c:v>Extremadura</c:v>
                </c:pt>
                <c:pt idx="10">
                  <c:v>C. Valenciana</c:v>
                </c:pt>
                <c:pt idx="11">
                  <c:v>Ceuta</c:v>
                </c:pt>
                <c:pt idx="12">
                  <c:v>Melilla</c:v>
                </c:pt>
                <c:pt idx="13">
                  <c:v>Andalucía</c:v>
                </c:pt>
                <c:pt idx="14">
                  <c:v>Murcia</c:v>
                </c:pt>
                <c:pt idx="15">
                  <c:v>Cantabria</c:v>
                </c:pt>
                <c:pt idx="16">
                  <c:v>Galicia</c:v>
                </c:pt>
                <c:pt idx="17">
                  <c:v>Baleares</c:v>
                </c:pt>
                <c:pt idx="18">
                  <c:v>Canarias</c:v>
                </c:pt>
                <c:pt idx="19">
                  <c:v>España</c:v>
                </c:pt>
              </c:strCache>
            </c:strRef>
          </c:cat>
          <c:val>
            <c:numRef>
              <c:f>'Mortalidad CCAA'!$G$2:$G$21</c:f>
              <c:numCache>
                <c:formatCode>0</c:formatCode>
                <c:ptCount val="20"/>
                <c:pt idx="0">
                  <c:v>401.91255614918879</c:v>
                </c:pt>
                <c:pt idx="1">
                  <c:v>364.07648314152874</c:v>
                </c:pt>
                <c:pt idx="2">
                  <c:v>295.4172126143776</c:v>
                </c:pt>
                <c:pt idx="3">
                  <c:v>283.20111029839268</c:v>
                </c:pt>
                <c:pt idx="4">
                  <c:v>278.36022812838888</c:v>
                </c:pt>
                <c:pt idx="5">
                  <c:v>257.12814134982762</c:v>
                </c:pt>
                <c:pt idx="6">
                  <c:v>244.70348965040677</c:v>
                </c:pt>
                <c:pt idx="7">
                  <c:v>226.1050791216536</c:v>
                </c:pt>
                <c:pt idx="8">
                  <c:v>232.65919746072188</c:v>
                </c:pt>
                <c:pt idx="9">
                  <c:v>209.87098526579743</c:v>
                </c:pt>
                <c:pt idx="10">
                  <c:v>178.25530470188653</c:v>
                </c:pt>
                <c:pt idx="11">
                  <c:v>172.20493574974466</c:v>
                </c:pt>
                <c:pt idx="12">
                  <c:v>169.96646607561212</c:v>
                </c:pt>
                <c:pt idx="13">
                  <c:v>150.91422191101071</c:v>
                </c:pt>
                <c:pt idx="14">
                  <c:v>143.1264561611539</c:v>
                </c:pt>
                <c:pt idx="15">
                  <c:v>130.72456060593063</c:v>
                </c:pt>
                <c:pt idx="16">
                  <c:v>114.73751572551677</c:v>
                </c:pt>
                <c:pt idx="17">
                  <c:v>103.7093815591916</c:v>
                </c:pt>
                <c:pt idx="18">
                  <c:v>72.749766538967776</c:v>
                </c:pt>
                <c:pt idx="19">
                  <c:v>210.49805382607394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F1-487F-9AD3-220C9790E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3560160"/>
        <c:axId val="233560944"/>
      </c:barChart>
      <c:catAx>
        <c:axId val="23356016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"/>
          </a:p>
        </c:txPr>
        <c:crossAx val="233560944"/>
        <c:crosses val="autoZero"/>
        <c:auto val="1"/>
        <c:lblAlgn val="ctr"/>
        <c:lblOffset val="100"/>
        <c:noMultiLvlLbl val="0"/>
      </c:catAx>
      <c:valAx>
        <c:axId val="233560944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"/>
          </a:p>
        </c:txPr>
        <c:crossAx val="233560160"/>
        <c:crosses val="autoZero"/>
        <c:crossBetween val="between"/>
        <c:majorUnit val="50"/>
        <c:min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Arial Narrow" panose="020B0606020202030204" pitchFamily="34" charset="0"/>
        </a:defRPr>
      </a:pPr>
      <a:endParaRPr lang="es-E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s-ES" sz="2000" b="1">
                <a:solidFill>
                  <a:srgbClr val="002060"/>
                </a:solidFill>
                <a:latin typeface="Arial Narrow" panose="020B0606020202030204" pitchFamily="34" charset="0"/>
              </a:rPr>
              <a:t>01.03.22  MORTALIDAD </a:t>
            </a:r>
            <a:r>
              <a:rPr lang="es-ES" sz="2000" b="1" i="0" u="none" strike="noStrike" baseline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COVID-19 </a:t>
            </a:r>
            <a:r>
              <a:rPr lang="es-ES" sz="2000" b="1">
                <a:solidFill>
                  <a:srgbClr val="002060"/>
                </a:solidFill>
                <a:latin typeface="Arial Narrow" panose="020B0606020202030204" pitchFamily="34" charset="0"/>
              </a:rPr>
              <a:t>/ 100.000 hab. (</a:t>
            </a:r>
            <a:r>
              <a:rPr lang="es-ES" sz="2000" b="1" baseline="0">
                <a:solidFill>
                  <a:srgbClr val="002060"/>
                </a:solidFill>
                <a:latin typeface="Arial Narrow" panose="020B0606020202030204" pitchFamily="34" charset="0"/>
              </a:rPr>
              <a:t>EUROPA)</a:t>
            </a:r>
            <a:endParaRPr lang="es-ES" sz="2000" b="1">
              <a:solidFill>
                <a:srgbClr val="002060"/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31082536110879949"/>
          <c:y val="3.26206322887981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'01.03.22 EUR Mortalidad'!$I$1</c:f>
              <c:strCache>
                <c:ptCount val="1"/>
                <c:pt idx="0">
                  <c:v>Mortalidad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B7-4A70-9094-17A0F199CE0F}"/>
              </c:ext>
            </c:extLst>
          </c:dPt>
          <c:dPt>
            <c:idx val="22"/>
            <c:invertIfNegative val="0"/>
            <c:bubble3D val="0"/>
            <c:spPr>
              <a:solidFill>
                <a:srgbClr val="FFFF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B7-4A70-9094-17A0F199CE0F}"/>
              </c:ext>
            </c:extLst>
          </c:dPt>
          <c:dPt>
            <c:idx val="23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B7-4A70-9094-17A0F199CE0F}"/>
              </c:ext>
            </c:extLst>
          </c:dPt>
          <c:dPt>
            <c:idx val="35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B7-4A70-9094-17A0F199CE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'01.03.22 EUR Mortalidad'!$A$2:$A$38</c:f>
              <c:strCache>
                <c:ptCount val="37"/>
                <c:pt idx="0">
                  <c:v>Bulgaria</c:v>
                </c:pt>
                <c:pt idx="1">
                  <c:v>Hungría</c:v>
                </c:pt>
                <c:pt idx="2">
                  <c:v>Bosnia-Herz.</c:v>
                </c:pt>
                <c:pt idx="3">
                  <c:v>Macedonia N.</c:v>
                </c:pt>
                <c:pt idx="4">
                  <c:v>Georgia</c:v>
                </c:pt>
                <c:pt idx="5">
                  <c:v>Montenegro</c:v>
                </c:pt>
                <c:pt idx="6">
                  <c:v>Croacia</c:v>
                </c:pt>
                <c:pt idx="7">
                  <c:v>Chequia</c:v>
                </c:pt>
                <c:pt idx="8">
                  <c:v>Eslovaquia</c:v>
                </c:pt>
                <c:pt idx="9">
                  <c:v>Eslovenia</c:v>
                </c:pt>
                <c:pt idx="10">
                  <c:v>Rumanía</c:v>
                </c:pt>
                <c:pt idx="11">
                  <c:v>Moldavia</c:v>
                </c:pt>
                <c:pt idx="12">
                  <c:v>Rusia</c:v>
                </c:pt>
                <c:pt idx="13">
                  <c:v>Lituania</c:v>
                </c:pt>
                <c:pt idx="14">
                  <c:v>Armenia</c:v>
                </c:pt>
                <c:pt idx="15">
                  <c:v>Letonia</c:v>
                </c:pt>
                <c:pt idx="16">
                  <c:v>Bélgica</c:v>
                </c:pt>
                <c:pt idx="17">
                  <c:v>Italia</c:v>
                </c:pt>
                <c:pt idx="18">
                  <c:v>Ucrania</c:v>
                </c:pt>
                <c:pt idx="19">
                  <c:v>U.K.</c:v>
                </c:pt>
                <c:pt idx="20">
                  <c:v>Grecia</c:v>
                </c:pt>
                <c:pt idx="21">
                  <c:v>Serbia</c:v>
                </c:pt>
                <c:pt idx="22">
                  <c:v>España</c:v>
                </c:pt>
                <c:pt idx="23">
                  <c:v>Portugal</c:v>
                </c:pt>
                <c:pt idx="24">
                  <c:v>Francia</c:v>
                </c:pt>
                <c:pt idx="25">
                  <c:v>Estonia</c:v>
                </c:pt>
                <c:pt idx="26">
                  <c:v>Suecia</c:v>
                </c:pt>
                <c:pt idx="27">
                  <c:v>Austria</c:v>
                </c:pt>
                <c:pt idx="28">
                  <c:v>Luxemburgo</c:v>
                </c:pt>
                <c:pt idx="29">
                  <c:v>Alemania</c:v>
                </c:pt>
                <c:pt idx="30">
                  <c:v>Suiza</c:v>
                </c:pt>
                <c:pt idx="31">
                  <c:v>Irlanda</c:v>
                </c:pt>
                <c:pt idx="32">
                  <c:v>Países Bajos</c:v>
                </c:pt>
                <c:pt idx="33">
                  <c:v>Albania</c:v>
                </c:pt>
                <c:pt idx="34">
                  <c:v>Dinamarca</c:v>
                </c:pt>
                <c:pt idx="35">
                  <c:v>Bielorrusia</c:v>
                </c:pt>
                <c:pt idx="36">
                  <c:v>Finlandia</c:v>
                </c:pt>
              </c:strCache>
            </c:strRef>
          </c:cat>
          <c:val>
            <c:numRef>
              <c:f>'01.03.22 EUR Mortalidad'!$I$2:$I$38</c:f>
              <c:numCache>
                <c:formatCode>0</c:formatCode>
                <c:ptCount val="37"/>
                <c:pt idx="0">
                  <c:v>510.42353270856489</c:v>
                </c:pt>
                <c:pt idx="1">
                  <c:v>448.57082288132727</c:v>
                </c:pt>
                <c:pt idx="2">
                  <c:v>437.78827291549317</c:v>
                </c:pt>
                <c:pt idx="3">
                  <c:v>436.89212110397449</c:v>
                </c:pt>
                <c:pt idx="4">
                  <c:v>434.69958582109621</c:v>
                </c:pt>
                <c:pt idx="5">
                  <c:v>416.46564469691077</c:v>
                </c:pt>
                <c:pt idx="6">
                  <c:v>361.59522307490556</c:v>
                </c:pt>
                <c:pt idx="7">
                  <c:v>361.01028999064545</c:v>
                </c:pt>
                <c:pt idx="8">
                  <c:v>340.08893274996626</c:v>
                </c:pt>
                <c:pt idx="9">
                  <c:v>335.27969018313166</c:v>
                </c:pt>
                <c:pt idx="10">
                  <c:v>326.39361154044309</c:v>
                </c:pt>
                <c:pt idx="11">
                  <c:v>313.34349904333675</c:v>
                </c:pt>
                <c:pt idx="12">
                  <c:v>307.12663755458516</c:v>
                </c:pt>
                <c:pt idx="13">
                  <c:v>295.11126686525319</c:v>
                </c:pt>
                <c:pt idx="14">
                  <c:v>282.44531411630231</c:v>
                </c:pt>
                <c:pt idx="15">
                  <c:v>273.10905698433021</c:v>
                </c:pt>
                <c:pt idx="16">
                  <c:v>258.30732336979361</c:v>
                </c:pt>
                <c:pt idx="17">
                  <c:v>257.53127777852478</c:v>
                </c:pt>
                <c:pt idx="18">
                  <c:v>255.23041924152326</c:v>
                </c:pt>
                <c:pt idx="19">
                  <c:v>241.80214769932209</c:v>
                </c:pt>
                <c:pt idx="20">
                  <c:v>240.53171641791045</c:v>
                </c:pt>
                <c:pt idx="21">
                  <c:v>211.77980028408228</c:v>
                </c:pt>
                <c:pt idx="22">
                  <c:v>210.49805382607394</c:v>
                </c:pt>
                <c:pt idx="23">
                  <c:v>206.9519800951922</c:v>
                </c:pt>
                <c:pt idx="24">
                  <c:v>205.32326858823185</c:v>
                </c:pt>
                <c:pt idx="25">
                  <c:v>169.50527353951421</c:v>
                </c:pt>
                <c:pt idx="26">
                  <c:v>167.56598240469208</c:v>
                </c:pt>
                <c:pt idx="27">
                  <c:v>160.7719957284632</c:v>
                </c:pt>
                <c:pt idx="28">
                  <c:v>158.27940227564574</c:v>
                </c:pt>
                <c:pt idx="29">
                  <c:v>150.61743549456216</c:v>
                </c:pt>
                <c:pt idx="30">
                  <c:v>143.96879528243926</c:v>
                </c:pt>
                <c:pt idx="31">
                  <c:v>132.03507340946166</c:v>
                </c:pt>
                <c:pt idx="32">
                  <c:v>125.2219554511329</c:v>
                </c:pt>
                <c:pt idx="33">
                  <c:v>114.16464325276756</c:v>
                </c:pt>
                <c:pt idx="34">
                  <c:v>79.228921460010653</c:v>
                </c:pt>
                <c:pt idx="35">
                  <c:v>68.318397469688989</c:v>
                </c:pt>
                <c:pt idx="36">
                  <c:v>43.046887646718893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B7-4A70-9094-17A0F199C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3903320"/>
        <c:axId val="233902144"/>
      </c:barChart>
      <c:catAx>
        <c:axId val="2339033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"/>
          </a:p>
        </c:txPr>
        <c:crossAx val="233902144"/>
        <c:crosses val="autoZero"/>
        <c:auto val="1"/>
        <c:lblAlgn val="ctr"/>
        <c:lblOffset val="100"/>
        <c:noMultiLvlLbl val="0"/>
      </c:catAx>
      <c:valAx>
        <c:axId val="233902144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cross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"/>
          </a:p>
        </c:txPr>
        <c:crossAx val="233903320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2000">
                <a:solidFill>
                  <a:srgbClr val="002060"/>
                </a:solidFill>
              </a:rPr>
              <a:t>01.03.22 LETALIDAD COVID-19 (ESPAÑA)</a:t>
            </a:r>
          </a:p>
          <a:p>
            <a:pPr>
              <a:defRPr sz="1400">
                <a:solidFill>
                  <a:srgbClr val="002060"/>
                </a:solidFill>
              </a:defRPr>
            </a:pPr>
            <a:r>
              <a:rPr lang="en-US" sz="1800" b="0">
                <a:solidFill>
                  <a:srgbClr val="002060"/>
                </a:solidFill>
              </a:rPr>
              <a:t>(Fallecidos con respecto a casos confirmados)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'Letalidad CCAA'!$F$1</c:f>
              <c:strCache>
                <c:ptCount val="1"/>
                <c:pt idx="0">
                  <c:v>Letalidad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rgbClr val="C0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EF-412E-9D54-8EFAEC6BA1C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CCAA'!$A$2:$A$21</c:f>
              <c:strCache>
                <c:ptCount val="20"/>
                <c:pt idx="0">
                  <c:v>C. La Mancha</c:v>
                </c:pt>
                <c:pt idx="1">
                  <c:v>Asturias</c:v>
                </c:pt>
                <c:pt idx="2">
                  <c:v>Castilla-León</c:v>
                </c:pt>
                <c:pt idx="3">
                  <c:v>Aragón</c:v>
                </c:pt>
                <c:pt idx="4">
                  <c:v>Madrid</c:v>
                </c:pt>
                <c:pt idx="5">
                  <c:v>La Rioja</c:v>
                </c:pt>
                <c:pt idx="6">
                  <c:v>Extremadura</c:v>
                </c:pt>
                <c:pt idx="7">
                  <c:v>Andalucía</c:v>
                </c:pt>
                <c:pt idx="8">
                  <c:v>País Vasco</c:v>
                </c:pt>
                <c:pt idx="9">
                  <c:v>Cataluña</c:v>
                </c:pt>
                <c:pt idx="10">
                  <c:v>Ceuta</c:v>
                </c:pt>
                <c:pt idx="11">
                  <c:v>Melilla</c:v>
                </c:pt>
                <c:pt idx="12">
                  <c:v>C. Valenciana</c:v>
                </c:pt>
                <c:pt idx="13">
                  <c:v>Navarra</c:v>
                </c:pt>
                <c:pt idx="14">
                  <c:v>Cantabria</c:v>
                </c:pt>
                <c:pt idx="15">
                  <c:v>Galicia</c:v>
                </c:pt>
                <c:pt idx="16">
                  <c:v>Murcia</c:v>
                </c:pt>
                <c:pt idx="17">
                  <c:v>Canarias</c:v>
                </c:pt>
                <c:pt idx="18">
                  <c:v>Baleares</c:v>
                </c:pt>
                <c:pt idx="19">
                  <c:v>España</c:v>
                </c:pt>
              </c:strCache>
            </c:strRef>
          </c:cat>
          <c:val>
            <c:numRef>
              <c:f>'Letalidad CCAA'!$F$2:$F$21</c:f>
              <c:numCache>
                <c:formatCode>0.00%</c:formatCode>
                <c:ptCount val="20"/>
                <c:pt idx="0">
                  <c:v>1.5013708630070708E-2</c:v>
                </c:pt>
                <c:pt idx="1">
                  <c:v>1.2825459540382448E-2</c:v>
                </c:pt>
                <c:pt idx="2">
                  <c:v>1.2608580276928599E-2</c:v>
                </c:pt>
                <c:pt idx="3">
                  <c:v>1.2194230919429894E-2</c:v>
                </c:pt>
                <c:pt idx="4">
                  <c:v>1.0911665147767218E-2</c:v>
                </c:pt>
                <c:pt idx="5">
                  <c:v>1.0163217230355039E-2</c:v>
                </c:pt>
                <c:pt idx="6">
                  <c:v>9.506698965885723E-3</c:v>
                </c:pt>
                <c:pt idx="7">
                  <c:v>9.5040470693622831E-3</c:v>
                </c:pt>
                <c:pt idx="8">
                  <c:v>9.4960677583841475E-3</c:v>
                </c:pt>
                <c:pt idx="9">
                  <c:v>7.9685554165003069E-3</c:v>
                </c:pt>
                <c:pt idx="10">
                  <c:v>7.6825262265550493E-3</c:v>
                </c:pt>
                <c:pt idx="11">
                  <c:v>7.3144212711278049E-3</c:v>
                </c:pt>
                <c:pt idx="12">
                  <c:v>6.9524350103496039E-3</c:v>
                </c:pt>
                <c:pt idx="13">
                  <c:v>6.6986889388739035E-3</c:v>
                </c:pt>
                <c:pt idx="14">
                  <c:v>6.0653336729495667E-3</c:v>
                </c:pt>
                <c:pt idx="15">
                  <c:v>5.8573563672297919E-3</c:v>
                </c:pt>
                <c:pt idx="16">
                  <c:v>5.7985545165994681E-3</c:v>
                </c:pt>
                <c:pt idx="17">
                  <c:v>5.4196923477230789E-3</c:v>
                </c:pt>
                <c:pt idx="18">
                  <c:v>4.7766381116750474E-3</c:v>
                </c:pt>
                <c:pt idx="19">
                  <c:v>9.0505827021085828E-3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EF-412E-9D54-8EFAEC6BA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558592"/>
        <c:axId val="233558984"/>
      </c:barChart>
      <c:catAx>
        <c:axId val="23355859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"/>
          </a:p>
        </c:txPr>
        <c:crossAx val="233558984"/>
        <c:crosses val="autoZero"/>
        <c:auto val="1"/>
        <c:lblAlgn val="ctr"/>
        <c:lblOffset val="100"/>
        <c:noMultiLvlLbl val="0"/>
      </c:catAx>
      <c:valAx>
        <c:axId val="233558984"/>
        <c:scaling>
          <c:orientation val="minMax"/>
          <c:max val="2.0000000000000004E-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"/>
          </a:p>
        </c:txPr>
        <c:crossAx val="233558592"/>
        <c:crosses val="autoZero"/>
        <c:crossBetween val="between"/>
        <c:majorUnit val="2.0000000000000005E-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Arial Narrow" panose="020B0606020202030204" pitchFamily="34" charset="0"/>
        </a:defRPr>
      </a:pPr>
      <a:endParaRPr lang="es-E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2000" b="1" i="0" baseline="0">
                <a:effectLst/>
              </a:rPr>
              <a:t>01.03.22 LETALIDAD COVID-19 (EUROPA)</a:t>
            </a:r>
            <a:endParaRPr lang="es-ES" sz="2000">
              <a:effectLst/>
            </a:endParaRPr>
          </a:p>
          <a:p>
            <a:pPr>
              <a:defRPr sz="2000" b="1">
                <a:solidFill>
                  <a:srgbClr val="002060"/>
                </a:solidFill>
                <a:latin typeface="Arial Narrow" panose="020B0606020202030204" pitchFamily="34" charset="0"/>
              </a:defRPr>
            </a:pPr>
            <a:r>
              <a:rPr lang="en-US" sz="1800" b="1" i="0" baseline="0">
                <a:effectLst/>
              </a:rPr>
              <a:t>(Fallecidos con respecto a casos confirmados)</a:t>
            </a:r>
            <a:endParaRPr lang="es-ES" sz="1800">
              <a:effectLst/>
            </a:endParaRPr>
          </a:p>
        </c:rich>
      </c:tx>
      <c:layout>
        <c:manualLayout>
          <c:xMode val="edge"/>
          <c:yMode val="edge"/>
          <c:x val="0.33758739197209642"/>
          <c:y val="9.32400932400932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'01.03.21 EUR Letalidad'!$H$1</c:f>
              <c:strCache>
                <c:ptCount val="1"/>
                <c:pt idx="0">
                  <c:v>Letalidad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E9-406A-A5C7-99B67D926E01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E9-406A-A5C7-99B67D926E01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1E9-406A-A5C7-99B67D926E01}"/>
              </c:ext>
            </c:extLst>
          </c:dPt>
          <c:dPt>
            <c:idx val="18"/>
            <c:invertIfNegative val="0"/>
            <c:bubble3D val="0"/>
            <c:spPr>
              <a:solidFill>
                <a:srgbClr val="FFFF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1E9-406A-A5C7-99B67D926E01}"/>
              </c:ext>
            </c:extLst>
          </c:dPt>
          <c:dPt>
            <c:idx val="27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1E9-406A-A5C7-99B67D926E01}"/>
              </c:ext>
            </c:extLst>
          </c:dPt>
          <c:dPt>
            <c:idx val="31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1E9-406A-A5C7-99B67D926E0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'01.03.21 EUR Letalidad'!$A$2:$A$38</c:f>
              <c:strCache>
                <c:ptCount val="37"/>
                <c:pt idx="0">
                  <c:v>Bosnia-Herz.</c:v>
                </c:pt>
                <c:pt idx="1">
                  <c:v>Bulgaria</c:v>
                </c:pt>
                <c:pt idx="2">
                  <c:v>Macedonia N.</c:v>
                </c:pt>
                <c:pt idx="3">
                  <c:v>Hungría</c:v>
                </c:pt>
                <c:pt idx="4">
                  <c:v>Rumanía</c:v>
                </c:pt>
                <c:pt idx="5">
                  <c:v>Moldavia</c:v>
                </c:pt>
                <c:pt idx="6">
                  <c:v>Ucrania</c:v>
                </c:pt>
                <c:pt idx="7">
                  <c:v>Armenia</c:v>
                </c:pt>
                <c:pt idx="8">
                  <c:v>Rusia</c:v>
                </c:pt>
                <c:pt idx="9">
                  <c:v>Croacia</c:v>
                </c:pt>
                <c:pt idx="10">
                  <c:v>Eslovaquia</c:v>
                </c:pt>
                <c:pt idx="11">
                  <c:v>Albania</c:v>
                </c:pt>
                <c:pt idx="12">
                  <c:v>Italia</c:v>
                </c:pt>
                <c:pt idx="13">
                  <c:v>Montenegro</c:v>
                </c:pt>
                <c:pt idx="14">
                  <c:v>Chequia</c:v>
                </c:pt>
                <c:pt idx="15">
                  <c:v>Grecia</c:v>
                </c:pt>
                <c:pt idx="16">
                  <c:v>Georgia</c:v>
                </c:pt>
                <c:pt idx="17">
                  <c:v>Lituania</c:v>
                </c:pt>
                <c:pt idx="18">
                  <c:v>España</c:v>
                </c:pt>
                <c:pt idx="19">
                  <c:v>U.K.</c:v>
                </c:pt>
                <c:pt idx="20">
                  <c:v>Bélgica</c:v>
                </c:pt>
                <c:pt idx="21">
                  <c:v>Alemania</c:v>
                </c:pt>
                <c:pt idx="22">
                  <c:v>Letonia</c:v>
                </c:pt>
                <c:pt idx="23">
                  <c:v>Serbia</c:v>
                </c:pt>
                <c:pt idx="24">
                  <c:v>Eslovenia</c:v>
                </c:pt>
                <c:pt idx="25">
                  <c:v>Bielorrusia</c:v>
                </c:pt>
                <c:pt idx="26">
                  <c:v>Suecia</c:v>
                </c:pt>
                <c:pt idx="27">
                  <c:v>Portugal</c:v>
                </c:pt>
                <c:pt idx="28">
                  <c:v>Francia</c:v>
                </c:pt>
                <c:pt idx="29">
                  <c:v>Luxemburgo</c:v>
                </c:pt>
                <c:pt idx="30">
                  <c:v>Austria</c:v>
                </c:pt>
                <c:pt idx="31">
                  <c:v>Irlanda</c:v>
                </c:pt>
                <c:pt idx="32">
                  <c:v>Suiza</c:v>
                </c:pt>
                <c:pt idx="33">
                  <c:v>Estonia</c:v>
                </c:pt>
                <c:pt idx="34">
                  <c:v>Finlandia</c:v>
                </c:pt>
                <c:pt idx="35">
                  <c:v>Países Bajos</c:v>
                </c:pt>
                <c:pt idx="36">
                  <c:v>Dinamarca</c:v>
                </c:pt>
              </c:strCache>
            </c:strRef>
          </c:cat>
          <c:val>
            <c:numRef>
              <c:f>'01.03.21 EUR Letalidad'!$H$2:$H$38</c:f>
              <c:numCache>
                <c:formatCode>0.0%</c:formatCode>
                <c:ptCount val="37"/>
                <c:pt idx="0">
                  <c:v>4.1645788546397916E-2</c:v>
                </c:pt>
                <c:pt idx="1">
                  <c:v>3.2596553117995079E-2</c:v>
                </c:pt>
                <c:pt idx="2">
                  <c:v>3.0309962255518699E-2</c:v>
                </c:pt>
                <c:pt idx="3" formatCode="0.000%">
                  <c:v>2.4586247946903686E-2</c:v>
                </c:pt>
                <c:pt idx="4" formatCode="0.000%">
                  <c:v>2.3217053226651109E-2</c:v>
                </c:pt>
                <c:pt idx="5" formatCode="0.000%">
                  <c:v>2.2349348907015721E-2</c:v>
                </c:pt>
                <c:pt idx="6" formatCode="0.000%">
                  <c:v>2.1910562682970612E-2</c:v>
                </c:pt>
                <c:pt idx="7" formatCode="0.000%">
                  <c:v>2.0178219518464571E-2</c:v>
                </c:pt>
                <c:pt idx="8" formatCode="0.000%">
                  <c:v>1.8128639414835605E-2</c:v>
                </c:pt>
                <c:pt idx="9" formatCode="0.000%">
                  <c:v>1.4286201855528188E-2</c:v>
                </c:pt>
                <c:pt idx="10" formatCode="0.000%">
                  <c:v>1.2775394941814417E-2</c:v>
                </c:pt>
                <c:pt idx="11" formatCode="0.000%">
                  <c:v>1.2774199725293946E-2</c:v>
                </c:pt>
                <c:pt idx="12" formatCode="0.000%">
                  <c:v>1.210852737713284E-2</c:v>
                </c:pt>
                <c:pt idx="13" formatCode="0.000%">
                  <c:v>1.1624573200927881E-2</c:v>
                </c:pt>
                <c:pt idx="14" formatCode="0.000%">
                  <c:v>1.0796994567929971E-2</c:v>
                </c:pt>
                <c:pt idx="15" formatCode="0.000%">
                  <c:v>1.071962637414718E-2</c:v>
                </c:pt>
                <c:pt idx="16" formatCode="0.000%">
                  <c:v>1.0067444340355983E-2</c:v>
                </c:pt>
                <c:pt idx="17" formatCode="0.000%">
                  <c:v>9.3301896617820103E-3</c:v>
                </c:pt>
                <c:pt idx="18" formatCode="0.000%">
                  <c:v>9.0505827021085828E-3</c:v>
                </c:pt>
                <c:pt idx="19" formatCode="0.000%">
                  <c:v>8.5735698215702628E-3</c:v>
                </c:pt>
                <c:pt idx="20" formatCode="0.000%">
                  <c:v>8.49907196149924E-3</c:v>
                </c:pt>
                <c:pt idx="21" formatCode="0.000%">
                  <c:v>8.3215401556597721E-3</c:v>
                </c:pt>
                <c:pt idx="22" formatCode="0.000%">
                  <c:v>7.9985301322880939E-3</c:v>
                </c:pt>
                <c:pt idx="23" formatCode="0.000%">
                  <c:v>7.9647974712200361E-3</c:v>
                </c:pt>
                <c:pt idx="24" formatCode="0.000%">
                  <c:v>7.8241580963904021E-3</c:v>
                </c:pt>
                <c:pt idx="25" formatCode="0.000%">
                  <c:v>7.0455000130472218E-3</c:v>
                </c:pt>
                <c:pt idx="26" formatCode="0.000%">
                  <c:v>7.0221232521500187E-3</c:v>
                </c:pt>
                <c:pt idx="27" formatCode="0.000%">
                  <c:v>6.4702505143529859E-3</c:v>
                </c:pt>
                <c:pt idx="28" formatCode="0.000%">
                  <c:v>6.1311198803941647E-3</c:v>
                </c:pt>
                <c:pt idx="29" formatCode="0.000%">
                  <c:v>5.4100678578642512E-3</c:v>
                </c:pt>
                <c:pt idx="30" formatCode="0.000%">
                  <c:v>5.2973538998383717E-3</c:v>
                </c:pt>
                <c:pt idx="31" formatCode="0.000%">
                  <c:v>5.0107877035656685E-3</c:v>
                </c:pt>
                <c:pt idx="32" formatCode="0.000%">
                  <c:v>4.5855066610785422E-3</c:v>
                </c:pt>
                <c:pt idx="33" formatCode="0.000%">
                  <c:v>4.5223793054628564E-3</c:v>
                </c:pt>
                <c:pt idx="34" formatCode="0.000%">
                  <c:v>3.6200856956420556E-3</c:v>
                </c:pt>
                <c:pt idx="35" formatCode="0.000%">
                  <c:v>3.4026173688236367E-3</c:v>
                </c:pt>
                <c:pt idx="36" formatCode="0.000%">
                  <c:v>1.667964457511298E-3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1E9-406A-A5C7-99B67D926E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3903712"/>
        <c:axId val="233906456"/>
      </c:barChart>
      <c:catAx>
        <c:axId val="23390371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"/>
          </a:p>
        </c:txPr>
        <c:crossAx val="233906456"/>
        <c:crosses val="autoZero"/>
        <c:auto val="1"/>
        <c:lblAlgn val="ctr"/>
        <c:lblOffset val="100"/>
        <c:noMultiLvlLbl val="0"/>
      </c:catAx>
      <c:valAx>
        <c:axId val="233906456"/>
        <c:scaling>
          <c:orientation val="minMax"/>
          <c:max val="5.000000000000001E-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cross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"/>
          </a:p>
        </c:txPr>
        <c:crossAx val="233903712"/>
        <c:crosses val="autoZero"/>
        <c:crossBetween val="between"/>
        <c:majorUnit val="5.000000000000001E-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C00000"/>
          </a:solidFill>
        </a:defRPr>
      </a:pPr>
      <a:endParaRPr lang="es-E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2000" b="1">
                <a:solidFill>
                  <a:srgbClr val="002060"/>
                </a:solidFill>
                <a:latin typeface="Arial Narrow" panose="020B0606020202030204" pitchFamily="34" charset="0"/>
              </a:rPr>
              <a:t>01.03.22  INCIDENCIA ACUMULADA 14 días CASOS COVID-19  (ESPAÑA)</a:t>
            </a:r>
          </a:p>
        </c:rich>
      </c:tx>
      <c:layout>
        <c:manualLayout>
          <c:xMode val="edge"/>
          <c:yMode val="edge"/>
          <c:x val="0.17545994690441696"/>
          <c:y val="3.00352220300115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'01.03.22 Gráficas Evol.'!$E$2</c:f>
              <c:strCache>
                <c:ptCount val="1"/>
                <c:pt idx="0">
                  <c:v>IA 14 d notificada</c:v>
                </c:pt>
              </c:strCache>
            </c:strRef>
          </c:tx>
          <c:spPr>
            <a:ln w="28575" cap="rnd">
              <a:solidFill>
                <a:srgbClr val="CC0066"/>
              </a:solidFill>
              <a:round/>
            </a:ln>
            <a:effectLst/>
          </c:spPr>
          <c:marker>
            <c:symbol val="none"/>
          </c:marker>
          <c:cat>
            <c:strRef>
              <c:f>'01.03.22 Gráficas Evol.'!$A$3:$A$742</c:f>
              <c:strCache>
                <c:ptCount val="740"/>
                <c:pt idx="0">
                  <c:v>21.02</c:v>
                </c:pt>
                <c:pt idx="1">
                  <c:v>22.02</c:v>
                </c:pt>
                <c:pt idx="2">
                  <c:v>23.02</c:v>
                </c:pt>
                <c:pt idx="3">
                  <c:v>24.02</c:v>
                </c:pt>
                <c:pt idx="4">
                  <c:v>25.02</c:v>
                </c:pt>
                <c:pt idx="5">
                  <c:v>26.02</c:v>
                </c:pt>
                <c:pt idx="6">
                  <c:v>27.02</c:v>
                </c:pt>
                <c:pt idx="7">
                  <c:v>28.02</c:v>
                </c:pt>
                <c:pt idx="8">
                  <c:v>29.02</c:v>
                </c:pt>
                <c:pt idx="9">
                  <c:v>01.03</c:v>
                </c:pt>
                <c:pt idx="10">
                  <c:v>02.03</c:v>
                </c:pt>
                <c:pt idx="11">
                  <c:v>03.03</c:v>
                </c:pt>
                <c:pt idx="12">
                  <c:v>04.03</c:v>
                </c:pt>
                <c:pt idx="13">
                  <c:v>05.03</c:v>
                </c:pt>
                <c:pt idx="14">
                  <c:v>06.03</c:v>
                </c:pt>
                <c:pt idx="15">
                  <c:v>07.03</c:v>
                </c:pt>
                <c:pt idx="16">
                  <c:v>08.03</c:v>
                </c:pt>
                <c:pt idx="17">
                  <c:v>09.03</c:v>
                </c:pt>
                <c:pt idx="18">
                  <c:v>10.03</c:v>
                </c:pt>
                <c:pt idx="19">
                  <c:v>11.03</c:v>
                </c:pt>
                <c:pt idx="20">
                  <c:v>12.03</c:v>
                </c:pt>
                <c:pt idx="21">
                  <c:v>13.03</c:v>
                </c:pt>
                <c:pt idx="22">
                  <c:v>14.03</c:v>
                </c:pt>
                <c:pt idx="23">
                  <c:v>15.03</c:v>
                </c:pt>
                <c:pt idx="24">
                  <c:v>16.03</c:v>
                </c:pt>
                <c:pt idx="25">
                  <c:v>17.03</c:v>
                </c:pt>
                <c:pt idx="26">
                  <c:v>18.03</c:v>
                </c:pt>
                <c:pt idx="27">
                  <c:v>19.03</c:v>
                </c:pt>
                <c:pt idx="28">
                  <c:v>20.03</c:v>
                </c:pt>
                <c:pt idx="29">
                  <c:v>21.03</c:v>
                </c:pt>
                <c:pt idx="30">
                  <c:v>22.03</c:v>
                </c:pt>
                <c:pt idx="31">
                  <c:v>23.03</c:v>
                </c:pt>
                <c:pt idx="32">
                  <c:v>24.03</c:v>
                </c:pt>
                <c:pt idx="33">
                  <c:v>25.03</c:v>
                </c:pt>
                <c:pt idx="34">
                  <c:v>26.03</c:v>
                </c:pt>
                <c:pt idx="35">
                  <c:v>27.03</c:v>
                </c:pt>
                <c:pt idx="36">
                  <c:v>28.03</c:v>
                </c:pt>
                <c:pt idx="37">
                  <c:v>29.03</c:v>
                </c:pt>
                <c:pt idx="38">
                  <c:v>30.03</c:v>
                </c:pt>
                <c:pt idx="39">
                  <c:v>31.03</c:v>
                </c:pt>
                <c:pt idx="40">
                  <c:v>01.04</c:v>
                </c:pt>
                <c:pt idx="41">
                  <c:v>02.04</c:v>
                </c:pt>
                <c:pt idx="42">
                  <c:v>03.04</c:v>
                </c:pt>
                <c:pt idx="43">
                  <c:v>04.04</c:v>
                </c:pt>
                <c:pt idx="44">
                  <c:v>05.04</c:v>
                </c:pt>
                <c:pt idx="45">
                  <c:v>06.04</c:v>
                </c:pt>
                <c:pt idx="46">
                  <c:v>07.04</c:v>
                </c:pt>
                <c:pt idx="47">
                  <c:v>08.04</c:v>
                </c:pt>
                <c:pt idx="48">
                  <c:v>09.04</c:v>
                </c:pt>
                <c:pt idx="49">
                  <c:v>10.04</c:v>
                </c:pt>
                <c:pt idx="50">
                  <c:v>11.04</c:v>
                </c:pt>
                <c:pt idx="51">
                  <c:v>12.04</c:v>
                </c:pt>
                <c:pt idx="52">
                  <c:v>13.04</c:v>
                </c:pt>
                <c:pt idx="53">
                  <c:v>14.04</c:v>
                </c:pt>
                <c:pt idx="54">
                  <c:v>15.04</c:v>
                </c:pt>
                <c:pt idx="55">
                  <c:v>16.04</c:v>
                </c:pt>
                <c:pt idx="56">
                  <c:v>17.04</c:v>
                </c:pt>
                <c:pt idx="57">
                  <c:v>18.04</c:v>
                </c:pt>
                <c:pt idx="58">
                  <c:v>19.04</c:v>
                </c:pt>
                <c:pt idx="59">
                  <c:v>20.04</c:v>
                </c:pt>
                <c:pt idx="60">
                  <c:v>21.04</c:v>
                </c:pt>
                <c:pt idx="61">
                  <c:v>22.04</c:v>
                </c:pt>
                <c:pt idx="62">
                  <c:v>23.04</c:v>
                </c:pt>
                <c:pt idx="63">
                  <c:v>24.04</c:v>
                </c:pt>
                <c:pt idx="64">
                  <c:v>25.04</c:v>
                </c:pt>
                <c:pt idx="65">
                  <c:v>26.04</c:v>
                </c:pt>
                <c:pt idx="66">
                  <c:v>27.04</c:v>
                </c:pt>
                <c:pt idx="67">
                  <c:v>28.04</c:v>
                </c:pt>
                <c:pt idx="68">
                  <c:v>29.04</c:v>
                </c:pt>
                <c:pt idx="69">
                  <c:v>30.04</c:v>
                </c:pt>
                <c:pt idx="70">
                  <c:v>01.05</c:v>
                </c:pt>
                <c:pt idx="71">
                  <c:v>02.05</c:v>
                </c:pt>
                <c:pt idx="72">
                  <c:v>03.05</c:v>
                </c:pt>
                <c:pt idx="73">
                  <c:v>04.05</c:v>
                </c:pt>
                <c:pt idx="74">
                  <c:v>05.05</c:v>
                </c:pt>
                <c:pt idx="75">
                  <c:v>06.05</c:v>
                </c:pt>
                <c:pt idx="76">
                  <c:v>07.05</c:v>
                </c:pt>
                <c:pt idx="77">
                  <c:v>08.05</c:v>
                </c:pt>
                <c:pt idx="78">
                  <c:v>09.05</c:v>
                </c:pt>
                <c:pt idx="79">
                  <c:v>10.05</c:v>
                </c:pt>
                <c:pt idx="80">
                  <c:v>11.05</c:v>
                </c:pt>
                <c:pt idx="81">
                  <c:v>12.05</c:v>
                </c:pt>
                <c:pt idx="82">
                  <c:v>13.05</c:v>
                </c:pt>
                <c:pt idx="83">
                  <c:v>14.05</c:v>
                </c:pt>
                <c:pt idx="84">
                  <c:v>15.05</c:v>
                </c:pt>
                <c:pt idx="85">
                  <c:v>16.05</c:v>
                </c:pt>
                <c:pt idx="86">
                  <c:v>17.05</c:v>
                </c:pt>
                <c:pt idx="87">
                  <c:v>18.05</c:v>
                </c:pt>
                <c:pt idx="88">
                  <c:v>19.05</c:v>
                </c:pt>
                <c:pt idx="89">
                  <c:v>20.05</c:v>
                </c:pt>
                <c:pt idx="90">
                  <c:v>21.05</c:v>
                </c:pt>
                <c:pt idx="91">
                  <c:v>22.05</c:v>
                </c:pt>
                <c:pt idx="92">
                  <c:v>23.05</c:v>
                </c:pt>
                <c:pt idx="93">
                  <c:v>24.05</c:v>
                </c:pt>
                <c:pt idx="94">
                  <c:v>25.05</c:v>
                </c:pt>
                <c:pt idx="95">
                  <c:v>26.05</c:v>
                </c:pt>
                <c:pt idx="96">
                  <c:v>27.05</c:v>
                </c:pt>
                <c:pt idx="97">
                  <c:v>28.05</c:v>
                </c:pt>
                <c:pt idx="98">
                  <c:v>29.05</c:v>
                </c:pt>
                <c:pt idx="99">
                  <c:v>30.05</c:v>
                </c:pt>
                <c:pt idx="100">
                  <c:v>31.05</c:v>
                </c:pt>
                <c:pt idx="101">
                  <c:v>01.06</c:v>
                </c:pt>
                <c:pt idx="102">
                  <c:v>02.06</c:v>
                </c:pt>
                <c:pt idx="103">
                  <c:v>03.06</c:v>
                </c:pt>
                <c:pt idx="104">
                  <c:v>04.06</c:v>
                </c:pt>
                <c:pt idx="105">
                  <c:v>05.06</c:v>
                </c:pt>
                <c:pt idx="106">
                  <c:v>06.06</c:v>
                </c:pt>
                <c:pt idx="107">
                  <c:v>07.06</c:v>
                </c:pt>
                <c:pt idx="108">
                  <c:v>08.06</c:v>
                </c:pt>
                <c:pt idx="109">
                  <c:v>09.06</c:v>
                </c:pt>
                <c:pt idx="110">
                  <c:v>10.06</c:v>
                </c:pt>
                <c:pt idx="111">
                  <c:v>11.06</c:v>
                </c:pt>
                <c:pt idx="112">
                  <c:v>12.06</c:v>
                </c:pt>
                <c:pt idx="113">
                  <c:v>13.06</c:v>
                </c:pt>
                <c:pt idx="114">
                  <c:v>14.06</c:v>
                </c:pt>
                <c:pt idx="115">
                  <c:v>15.06</c:v>
                </c:pt>
                <c:pt idx="116">
                  <c:v>16.06</c:v>
                </c:pt>
                <c:pt idx="117">
                  <c:v>17.06</c:v>
                </c:pt>
                <c:pt idx="118">
                  <c:v>18.06</c:v>
                </c:pt>
                <c:pt idx="119">
                  <c:v>19.06</c:v>
                </c:pt>
                <c:pt idx="120">
                  <c:v>20.06</c:v>
                </c:pt>
                <c:pt idx="121">
                  <c:v>21.06</c:v>
                </c:pt>
                <c:pt idx="122">
                  <c:v>22.06</c:v>
                </c:pt>
                <c:pt idx="123">
                  <c:v>23.06</c:v>
                </c:pt>
                <c:pt idx="124">
                  <c:v>24.06</c:v>
                </c:pt>
                <c:pt idx="125">
                  <c:v>25.06</c:v>
                </c:pt>
                <c:pt idx="126">
                  <c:v>26.06</c:v>
                </c:pt>
                <c:pt idx="127">
                  <c:v>27.06</c:v>
                </c:pt>
                <c:pt idx="128">
                  <c:v>28.06</c:v>
                </c:pt>
                <c:pt idx="129">
                  <c:v>29.06</c:v>
                </c:pt>
                <c:pt idx="130">
                  <c:v>30.06</c:v>
                </c:pt>
                <c:pt idx="131">
                  <c:v>01.07</c:v>
                </c:pt>
                <c:pt idx="132">
                  <c:v>02.07</c:v>
                </c:pt>
                <c:pt idx="133">
                  <c:v>03.07</c:v>
                </c:pt>
                <c:pt idx="134">
                  <c:v>04.07</c:v>
                </c:pt>
                <c:pt idx="135">
                  <c:v>05.07</c:v>
                </c:pt>
                <c:pt idx="136">
                  <c:v>06.07</c:v>
                </c:pt>
                <c:pt idx="137">
                  <c:v>07.07</c:v>
                </c:pt>
                <c:pt idx="138">
                  <c:v>08.07</c:v>
                </c:pt>
                <c:pt idx="139">
                  <c:v>09.07</c:v>
                </c:pt>
                <c:pt idx="140">
                  <c:v>10.07</c:v>
                </c:pt>
                <c:pt idx="141">
                  <c:v>11.07</c:v>
                </c:pt>
                <c:pt idx="142">
                  <c:v>12.07</c:v>
                </c:pt>
                <c:pt idx="143">
                  <c:v>13.07</c:v>
                </c:pt>
                <c:pt idx="144">
                  <c:v>14.07</c:v>
                </c:pt>
                <c:pt idx="145">
                  <c:v>15.07</c:v>
                </c:pt>
                <c:pt idx="146">
                  <c:v>16.07</c:v>
                </c:pt>
                <c:pt idx="147">
                  <c:v>17.07</c:v>
                </c:pt>
                <c:pt idx="148">
                  <c:v>18.07</c:v>
                </c:pt>
                <c:pt idx="149">
                  <c:v>19.07</c:v>
                </c:pt>
                <c:pt idx="150">
                  <c:v>20.07</c:v>
                </c:pt>
                <c:pt idx="151">
                  <c:v>21.07</c:v>
                </c:pt>
                <c:pt idx="152">
                  <c:v>22.07</c:v>
                </c:pt>
                <c:pt idx="153">
                  <c:v>23.07</c:v>
                </c:pt>
                <c:pt idx="154">
                  <c:v>24.07</c:v>
                </c:pt>
                <c:pt idx="155">
                  <c:v>25.07</c:v>
                </c:pt>
                <c:pt idx="156">
                  <c:v>26.07</c:v>
                </c:pt>
                <c:pt idx="157">
                  <c:v>27.07</c:v>
                </c:pt>
                <c:pt idx="158">
                  <c:v>28.07</c:v>
                </c:pt>
                <c:pt idx="159">
                  <c:v>29.07</c:v>
                </c:pt>
                <c:pt idx="160">
                  <c:v>30.07</c:v>
                </c:pt>
                <c:pt idx="161">
                  <c:v>31.07</c:v>
                </c:pt>
                <c:pt idx="162">
                  <c:v>01.08</c:v>
                </c:pt>
                <c:pt idx="163">
                  <c:v>02.08</c:v>
                </c:pt>
                <c:pt idx="164">
                  <c:v>03.08</c:v>
                </c:pt>
                <c:pt idx="165">
                  <c:v>04.08</c:v>
                </c:pt>
                <c:pt idx="166">
                  <c:v>05.08</c:v>
                </c:pt>
                <c:pt idx="167">
                  <c:v>06.08</c:v>
                </c:pt>
                <c:pt idx="168">
                  <c:v>07.08</c:v>
                </c:pt>
                <c:pt idx="169">
                  <c:v>08.08</c:v>
                </c:pt>
                <c:pt idx="170">
                  <c:v>09.08</c:v>
                </c:pt>
                <c:pt idx="171">
                  <c:v>10.08</c:v>
                </c:pt>
                <c:pt idx="172">
                  <c:v>11.08</c:v>
                </c:pt>
                <c:pt idx="173">
                  <c:v>12.08</c:v>
                </c:pt>
                <c:pt idx="174">
                  <c:v>13.08</c:v>
                </c:pt>
                <c:pt idx="175">
                  <c:v>14.08</c:v>
                </c:pt>
                <c:pt idx="176">
                  <c:v>15.08</c:v>
                </c:pt>
                <c:pt idx="177">
                  <c:v>16.08</c:v>
                </c:pt>
                <c:pt idx="178">
                  <c:v>17.08</c:v>
                </c:pt>
                <c:pt idx="179">
                  <c:v>18.08</c:v>
                </c:pt>
                <c:pt idx="180">
                  <c:v>19.08</c:v>
                </c:pt>
                <c:pt idx="181">
                  <c:v>20.08</c:v>
                </c:pt>
                <c:pt idx="182">
                  <c:v>21.08</c:v>
                </c:pt>
                <c:pt idx="183">
                  <c:v>22.08</c:v>
                </c:pt>
                <c:pt idx="184">
                  <c:v>23.08</c:v>
                </c:pt>
                <c:pt idx="185">
                  <c:v>24.08</c:v>
                </c:pt>
                <c:pt idx="186">
                  <c:v>25.08</c:v>
                </c:pt>
                <c:pt idx="187">
                  <c:v>26.08</c:v>
                </c:pt>
                <c:pt idx="188">
                  <c:v>27.08</c:v>
                </c:pt>
                <c:pt idx="189">
                  <c:v>28.08</c:v>
                </c:pt>
                <c:pt idx="190">
                  <c:v>29.08</c:v>
                </c:pt>
                <c:pt idx="191">
                  <c:v>30.08</c:v>
                </c:pt>
                <c:pt idx="192">
                  <c:v>31.08</c:v>
                </c:pt>
                <c:pt idx="193">
                  <c:v>01.09</c:v>
                </c:pt>
                <c:pt idx="194">
                  <c:v>02.09</c:v>
                </c:pt>
                <c:pt idx="195">
                  <c:v>03.09</c:v>
                </c:pt>
                <c:pt idx="196">
                  <c:v>04.09</c:v>
                </c:pt>
                <c:pt idx="197">
                  <c:v>05.09</c:v>
                </c:pt>
                <c:pt idx="198">
                  <c:v>06.09</c:v>
                </c:pt>
                <c:pt idx="199">
                  <c:v>07.09</c:v>
                </c:pt>
                <c:pt idx="200">
                  <c:v>08.09</c:v>
                </c:pt>
                <c:pt idx="201">
                  <c:v>09.09</c:v>
                </c:pt>
                <c:pt idx="202">
                  <c:v>10.09</c:v>
                </c:pt>
                <c:pt idx="203">
                  <c:v>11.09</c:v>
                </c:pt>
                <c:pt idx="204">
                  <c:v>12.09</c:v>
                </c:pt>
                <c:pt idx="205">
                  <c:v>13.09</c:v>
                </c:pt>
                <c:pt idx="206">
                  <c:v>14.09</c:v>
                </c:pt>
                <c:pt idx="207">
                  <c:v>15.09</c:v>
                </c:pt>
                <c:pt idx="208">
                  <c:v>16.09</c:v>
                </c:pt>
                <c:pt idx="209">
                  <c:v>17.09</c:v>
                </c:pt>
                <c:pt idx="210">
                  <c:v>18.09</c:v>
                </c:pt>
                <c:pt idx="211">
                  <c:v>19.09</c:v>
                </c:pt>
                <c:pt idx="212">
                  <c:v>20.09</c:v>
                </c:pt>
                <c:pt idx="213">
                  <c:v>21.09</c:v>
                </c:pt>
                <c:pt idx="214">
                  <c:v>22.09</c:v>
                </c:pt>
                <c:pt idx="215">
                  <c:v>23.09</c:v>
                </c:pt>
                <c:pt idx="216">
                  <c:v>24.09</c:v>
                </c:pt>
                <c:pt idx="217">
                  <c:v>25.09</c:v>
                </c:pt>
                <c:pt idx="218">
                  <c:v>26.09</c:v>
                </c:pt>
                <c:pt idx="219">
                  <c:v>27.09</c:v>
                </c:pt>
                <c:pt idx="220">
                  <c:v>28.09</c:v>
                </c:pt>
                <c:pt idx="221">
                  <c:v>29.09</c:v>
                </c:pt>
                <c:pt idx="222">
                  <c:v>30.09</c:v>
                </c:pt>
                <c:pt idx="223">
                  <c:v>01.10</c:v>
                </c:pt>
                <c:pt idx="224">
                  <c:v>02.10</c:v>
                </c:pt>
                <c:pt idx="225">
                  <c:v>03.10</c:v>
                </c:pt>
                <c:pt idx="226">
                  <c:v>04.10</c:v>
                </c:pt>
                <c:pt idx="227">
                  <c:v>05.10</c:v>
                </c:pt>
                <c:pt idx="228">
                  <c:v>06.10</c:v>
                </c:pt>
                <c:pt idx="229">
                  <c:v>07.10</c:v>
                </c:pt>
                <c:pt idx="230">
                  <c:v>08.10</c:v>
                </c:pt>
                <c:pt idx="231">
                  <c:v>09.10</c:v>
                </c:pt>
                <c:pt idx="232">
                  <c:v>10.10</c:v>
                </c:pt>
                <c:pt idx="233">
                  <c:v>11.10</c:v>
                </c:pt>
                <c:pt idx="234">
                  <c:v>12.10</c:v>
                </c:pt>
                <c:pt idx="235">
                  <c:v>13.10</c:v>
                </c:pt>
                <c:pt idx="236">
                  <c:v>14.10</c:v>
                </c:pt>
                <c:pt idx="237">
                  <c:v>15.10</c:v>
                </c:pt>
                <c:pt idx="238">
                  <c:v>16.10</c:v>
                </c:pt>
                <c:pt idx="239">
                  <c:v>17.10</c:v>
                </c:pt>
                <c:pt idx="240">
                  <c:v>18.10</c:v>
                </c:pt>
                <c:pt idx="241">
                  <c:v>19.10</c:v>
                </c:pt>
                <c:pt idx="242">
                  <c:v>20.10</c:v>
                </c:pt>
                <c:pt idx="243">
                  <c:v>21.10</c:v>
                </c:pt>
                <c:pt idx="244">
                  <c:v>22.10</c:v>
                </c:pt>
                <c:pt idx="245">
                  <c:v>23.10</c:v>
                </c:pt>
                <c:pt idx="246">
                  <c:v>24.10</c:v>
                </c:pt>
                <c:pt idx="247">
                  <c:v>25.10</c:v>
                </c:pt>
                <c:pt idx="248">
                  <c:v>26.10</c:v>
                </c:pt>
                <c:pt idx="249">
                  <c:v>27.10</c:v>
                </c:pt>
                <c:pt idx="250">
                  <c:v>28.10</c:v>
                </c:pt>
                <c:pt idx="251">
                  <c:v>29.10</c:v>
                </c:pt>
                <c:pt idx="252">
                  <c:v>30.10</c:v>
                </c:pt>
                <c:pt idx="253">
                  <c:v>31.10</c:v>
                </c:pt>
                <c:pt idx="254">
                  <c:v>01.11</c:v>
                </c:pt>
                <c:pt idx="255">
                  <c:v>02.11</c:v>
                </c:pt>
                <c:pt idx="256">
                  <c:v>03.11</c:v>
                </c:pt>
                <c:pt idx="257">
                  <c:v>04.11</c:v>
                </c:pt>
                <c:pt idx="258">
                  <c:v>05.11</c:v>
                </c:pt>
                <c:pt idx="259">
                  <c:v>06.11</c:v>
                </c:pt>
                <c:pt idx="260">
                  <c:v>07.11</c:v>
                </c:pt>
                <c:pt idx="261">
                  <c:v>08.11</c:v>
                </c:pt>
                <c:pt idx="262">
                  <c:v>09.11</c:v>
                </c:pt>
                <c:pt idx="263">
                  <c:v>10.11</c:v>
                </c:pt>
                <c:pt idx="264">
                  <c:v>11.11</c:v>
                </c:pt>
                <c:pt idx="265">
                  <c:v>12.11</c:v>
                </c:pt>
                <c:pt idx="266">
                  <c:v>13.11</c:v>
                </c:pt>
                <c:pt idx="267">
                  <c:v>14.11</c:v>
                </c:pt>
                <c:pt idx="268">
                  <c:v>15.11</c:v>
                </c:pt>
                <c:pt idx="269">
                  <c:v>16.11</c:v>
                </c:pt>
                <c:pt idx="270">
                  <c:v>17.11</c:v>
                </c:pt>
                <c:pt idx="271">
                  <c:v>18.11</c:v>
                </c:pt>
                <c:pt idx="272">
                  <c:v>19.11</c:v>
                </c:pt>
                <c:pt idx="273">
                  <c:v>20.11</c:v>
                </c:pt>
                <c:pt idx="274">
                  <c:v>21.11</c:v>
                </c:pt>
                <c:pt idx="275">
                  <c:v>22.11</c:v>
                </c:pt>
                <c:pt idx="276">
                  <c:v>23.11</c:v>
                </c:pt>
                <c:pt idx="277">
                  <c:v>24.11</c:v>
                </c:pt>
                <c:pt idx="278">
                  <c:v>25.11</c:v>
                </c:pt>
                <c:pt idx="279">
                  <c:v>26.11</c:v>
                </c:pt>
                <c:pt idx="280">
                  <c:v>27.11</c:v>
                </c:pt>
                <c:pt idx="281">
                  <c:v>28.11</c:v>
                </c:pt>
                <c:pt idx="282">
                  <c:v>29.11</c:v>
                </c:pt>
                <c:pt idx="283">
                  <c:v>30.11</c:v>
                </c:pt>
                <c:pt idx="284">
                  <c:v>01.12</c:v>
                </c:pt>
                <c:pt idx="285">
                  <c:v>02.12</c:v>
                </c:pt>
                <c:pt idx="286">
                  <c:v>03.12</c:v>
                </c:pt>
                <c:pt idx="287">
                  <c:v>04.12</c:v>
                </c:pt>
                <c:pt idx="288">
                  <c:v>05.12</c:v>
                </c:pt>
                <c:pt idx="289">
                  <c:v>06.12</c:v>
                </c:pt>
                <c:pt idx="290">
                  <c:v>07.12</c:v>
                </c:pt>
                <c:pt idx="291">
                  <c:v>08.12</c:v>
                </c:pt>
                <c:pt idx="292">
                  <c:v>09.12</c:v>
                </c:pt>
                <c:pt idx="293">
                  <c:v>10.12</c:v>
                </c:pt>
                <c:pt idx="294">
                  <c:v>11.12</c:v>
                </c:pt>
                <c:pt idx="295">
                  <c:v>12.12</c:v>
                </c:pt>
                <c:pt idx="296">
                  <c:v>13.12</c:v>
                </c:pt>
                <c:pt idx="297">
                  <c:v>14.12</c:v>
                </c:pt>
                <c:pt idx="298">
                  <c:v>15.12</c:v>
                </c:pt>
                <c:pt idx="299">
                  <c:v>16.12</c:v>
                </c:pt>
                <c:pt idx="300">
                  <c:v>17.12</c:v>
                </c:pt>
                <c:pt idx="301">
                  <c:v>18.12</c:v>
                </c:pt>
                <c:pt idx="302">
                  <c:v>19.12</c:v>
                </c:pt>
                <c:pt idx="303">
                  <c:v>20.12</c:v>
                </c:pt>
                <c:pt idx="304">
                  <c:v>21.12</c:v>
                </c:pt>
                <c:pt idx="305">
                  <c:v>22.12</c:v>
                </c:pt>
                <c:pt idx="306">
                  <c:v>23.12</c:v>
                </c:pt>
                <c:pt idx="307">
                  <c:v>24.12</c:v>
                </c:pt>
                <c:pt idx="308">
                  <c:v>25.12</c:v>
                </c:pt>
                <c:pt idx="309">
                  <c:v>26.12</c:v>
                </c:pt>
                <c:pt idx="310">
                  <c:v>27.12</c:v>
                </c:pt>
                <c:pt idx="311">
                  <c:v>28.12</c:v>
                </c:pt>
                <c:pt idx="312">
                  <c:v>29.12</c:v>
                </c:pt>
                <c:pt idx="313">
                  <c:v>30.12</c:v>
                </c:pt>
                <c:pt idx="314">
                  <c:v>31.12</c:v>
                </c:pt>
                <c:pt idx="315">
                  <c:v>01.01</c:v>
                </c:pt>
                <c:pt idx="316">
                  <c:v>02.01</c:v>
                </c:pt>
                <c:pt idx="317">
                  <c:v>03.01</c:v>
                </c:pt>
                <c:pt idx="318">
                  <c:v>04.01</c:v>
                </c:pt>
                <c:pt idx="319">
                  <c:v>05.01</c:v>
                </c:pt>
                <c:pt idx="320">
                  <c:v>06.01</c:v>
                </c:pt>
                <c:pt idx="321">
                  <c:v>07.01</c:v>
                </c:pt>
                <c:pt idx="322">
                  <c:v>08.01</c:v>
                </c:pt>
                <c:pt idx="323">
                  <c:v>09.01</c:v>
                </c:pt>
                <c:pt idx="324">
                  <c:v>10.01</c:v>
                </c:pt>
                <c:pt idx="325">
                  <c:v>11.01</c:v>
                </c:pt>
                <c:pt idx="326">
                  <c:v>12.01</c:v>
                </c:pt>
                <c:pt idx="327">
                  <c:v>13.01</c:v>
                </c:pt>
                <c:pt idx="328">
                  <c:v>14.01</c:v>
                </c:pt>
                <c:pt idx="329">
                  <c:v>15.01</c:v>
                </c:pt>
                <c:pt idx="330">
                  <c:v>16.01</c:v>
                </c:pt>
                <c:pt idx="331">
                  <c:v>17.01</c:v>
                </c:pt>
                <c:pt idx="332">
                  <c:v>18.01</c:v>
                </c:pt>
                <c:pt idx="333">
                  <c:v>19.01</c:v>
                </c:pt>
                <c:pt idx="334">
                  <c:v>20.01</c:v>
                </c:pt>
                <c:pt idx="335">
                  <c:v>21.01</c:v>
                </c:pt>
                <c:pt idx="336">
                  <c:v>22.01</c:v>
                </c:pt>
                <c:pt idx="337">
                  <c:v>23.01</c:v>
                </c:pt>
                <c:pt idx="338">
                  <c:v>24.01</c:v>
                </c:pt>
                <c:pt idx="339">
                  <c:v>25.01</c:v>
                </c:pt>
                <c:pt idx="340">
                  <c:v>26.01</c:v>
                </c:pt>
                <c:pt idx="341">
                  <c:v>27.01</c:v>
                </c:pt>
                <c:pt idx="342">
                  <c:v>28.01</c:v>
                </c:pt>
                <c:pt idx="343">
                  <c:v>29.01</c:v>
                </c:pt>
                <c:pt idx="344">
                  <c:v>30.01</c:v>
                </c:pt>
                <c:pt idx="345">
                  <c:v>31.01</c:v>
                </c:pt>
                <c:pt idx="346">
                  <c:v>01.02</c:v>
                </c:pt>
                <c:pt idx="347">
                  <c:v>02.02</c:v>
                </c:pt>
                <c:pt idx="348">
                  <c:v>03.02</c:v>
                </c:pt>
                <c:pt idx="349">
                  <c:v>04.02</c:v>
                </c:pt>
                <c:pt idx="350">
                  <c:v>05.02</c:v>
                </c:pt>
                <c:pt idx="351">
                  <c:v>06.02</c:v>
                </c:pt>
                <c:pt idx="352">
                  <c:v>07.02</c:v>
                </c:pt>
                <c:pt idx="353">
                  <c:v>08.02</c:v>
                </c:pt>
                <c:pt idx="354">
                  <c:v>09.02</c:v>
                </c:pt>
                <c:pt idx="355">
                  <c:v>10.02</c:v>
                </c:pt>
                <c:pt idx="356">
                  <c:v>11.02</c:v>
                </c:pt>
                <c:pt idx="357">
                  <c:v>12.02</c:v>
                </c:pt>
                <c:pt idx="358">
                  <c:v>13.02</c:v>
                </c:pt>
                <c:pt idx="359">
                  <c:v>14.02</c:v>
                </c:pt>
                <c:pt idx="360">
                  <c:v>15.02</c:v>
                </c:pt>
                <c:pt idx="361">
                  <c:v>16.02</c:v>
                </c:pt>
                <c:pt idx="362">
                  <c:v>17.02</c:v>
                </c:pt>
                <c:pt idx="363">
                  <c:v>18.02</c:v>
                </c:pt>
                <c:pt idx="364">
                  <c:v>19.02</c:v>
                </c:pt>
                <c:pt idx="365">
                  <c:v>20.02</c:v>
                </c:pt>
                <c:pt idx="366">
                  <c:v>21.02</c:v>
                </c:pt>
                <c:pt idx="367">
                  <c:v>22.02</c:v>
                </c:pt>
                <c:pt idx="368">
                  <c:v>23.02</c:v>
                </c:pt>
                <c:pt idx="369">
                  <c:v>24.02</c:v>
                </c:pt>
                <c:pt idx="370">
                  <c:v>25.02</c:v>
                </c:pt>
                <c:pt idx="371">
                  <c:v>26.02</c:v>
                </c:pt>
                <c:pt idx="372">
                  <c:v>27.02</c:v>
                </c:pt>
                <c:pt idx="373">
                  <c:v>28.02</c:v>
                </c:pt>
                <c:pt idx="374">
                  <c:v>01.03</c:v>
                </c:pt>
                <c:pt idx="375">
                  <c:v>02.03</c:v>
                </c:pt>
                <c:pt idx="376">
                  <c:v>03.03</c:v>
                </c:pt>
                <c:pt idx="377">
                  <c:v>04.03</c:v>
                </c:pt>
                <c:pt idx="378">
                  <c:v>05.03</c:v>
                </c:pt>
                <c:pt idx="379">
                  <c:v>06.03</c:v>
                </c:pt>
                <c:pt idx="380">
                  <c:v>07.03</c:v>
                </c:pt>
                <c:pt idx="381">
                  <c:v>08.03</c:v>
                </c:pt>
                <c:pt idx="382">
                  <c:v>09.03</c:v>
                </c:pt>
                <c:pt idx="383">
                  <c:v>10.03</c:v>
                </c:pt>
                <c:pt idx="384">
                  <c:v>11.03</c:v>
                </c:pt>
                <c:pt idx="385">
                  <c:v>12.03</c:v>
                </c:pt>
                <c:pt idx="386">
                  <c:v>13.03</c:v>
                </c:pt>
                <c:pt idx="387">
                  <c:v>14.03</c:v>
                </c:pt>
                <c:pt idx="388">
                  <c:v>15.03</c:v>
                </c:pt>
                <c:pt idx="389">
                  <c:v>16.03</c:v>
                </c:pt>
                <c:pt idx="390">
                  <c:v>17.03</c:v>
                </c:pt>
                <c:pt idx="391">
                  <c:v>18.03</c:v>
                </c:pt>
                <c:pt idx="392">
                  <c:v>19.03</c:v>
                </c:pt>
                <c:pt idx="393">
                  <c:v>20.03</c:v>
                </c:pt>
                <c:pt idx="394">
                  <c:v>21.03</c:v>
                </c:pt>
                <c:pt idx="395">
                  <c:v>22.03</c:v>
                </c:pt>
                <c:pt idx="396">
                  <c:v>23.03</c:v>
                </c:pt>
                <c:pt idx="397">
                  <c:v>24.03</c:v>
                </c:pt>
                <c:pt idx="398">
                  <c:v>25.03</c:v>
                </c:pt>
                <c:pt idx="399">
                  <c:v>26.03</c:v>
                </c:pt>
                <c:pt idx="400">
                  <c:v>27.03</c:v>
                </c:pt>
                <c:pt idx="401">
                  <c:v>28.03</c:v>
                </c:pt>
                <c:pt idx="402">
                  <c:v>29.03</c:v>
                </c:pt>
                <c:pt idx="403">
                  <c:v>30.03</c:v>
                </c:pt>
                <c:pt idx="404">
                  <c:v>31.03</c:v>
                </c:pt>
                <c:pt idx="405">
                  <c:v>01.04</c:v>
                </c:pt>
                <c:pt idx="406">
                  <c:v>02.04</c:v>
                </c:pt>
                <c:pt idx="407">
                  <c:v>03.04</c:v>
                </c:pt>
                <c:pt idx="408">
                  <c:v>04.04</c:v>
                </c:pt>
                <c:pt idx="409">
                  <c:v>05.04</c:v>
                </c:pt>
                <c:pt idx="410">
                  <c:v>06.04</c:v>
                </c:pt>
                <c:pt idx="411">
                  <c:v>07.04</c:v>
                </c:pt>
                <c:pt idx="412">
                  <c:v>08.04</c:v>
                </c:pt>
                <c:pt idx="413">
                  <c:v>09.04</c:v>
                </c:pt>
                <c:pt idx="414">
                  <c:v>10.04</c:v>
                </c:pt>
                <c:pt idx="415">
                  <c:v>11.04</c:v>
                </c:pt>
                <c:pt idx="416">
                  <c:v>12.04</c:v>
                </c:pt>
                <c:pt idx="417">
                  <c:v>13.04</c:v>
                </c:pt>
                <c:pt idx="418">
                  <c:v>14.04</c:v>
                </c:pt>
                <c:pt idx="419">
                  <c:v>15.04</c:v>
                </c:pt>
                <c:pt idx="420">
                  <c:v>16.04</c:v>
                </c:pt>
                <c:pt idx="421">
                  <c:v>17.04</c:v>
                </c:pt>
                <c:pt idx="422">
                  <c:v>18.04</c:v>
                </c:pt>
                <c:pt idx="423">
                  <c:v>19.04</c:v>
                </c:pt>
                <c:pt idx="424">
                  <c:v>20.04</c:v>
                </c:pt>
                <c:pt idx="425">
                  <c:v>21.04</c:v>
                </c:pt>
                <c:pt idx="426">
                  <c:v>22.04</c:v>
                </c:pt>
                <c:pt idx="427">
                  <c:v>23.04</c:v>
                </c:pt>
                <c:pt idx="428">
                  <c:v>24.04</c:v>
                </c:pt>
                <c:pt idx="429">
                  <c:v>25.04</c:v>
                </c:pt>
                <c:pt idx="430">
                  <c:v>26.04</c:v>
                </c:pt>
                <c:pt idx="431">
                  <c:v>27.04</c:v>
                </c:pt>
                <c:pt idx="432">
                  <c:v>28.04</c:v>
                </c:pt>
                <c:pt idx="433">
                  <c:v>29.04</c:v>
                </c:pt>
                <c:pt idx="434">
                  <c:v>30.04</c:v>
                </c:pt>
                <c:pt idx="435">
                  <c:v>01.05</c:v>
                </c:pt>
                <c:pt idx="436">
                  <c:v>02.05</c:v>
                </c:pt>
                <c:pt idx="437">
                  <c:v>03.05</c:v>
                </c:pt>
                <c:pt idx="438">
                  <c:v>04.05</c:v>
                </c:pt>
                <c:pt idx="439">
                  <c:v>05.05</c:v>
                </c:pt>
                <c:pt idx="440">
                  <c:v>06.05</c:v>
                </c:pt>
                <c:pt idx="441">
                  <c:v>07.05</c:v>
                </c:pt>
                <c:pt idx="442">
                  <c:v>08.05</c:v>
                </c:pt>
                <c:pt idx="443">
                  <c:v>09.05</c:v>
                </c:pt>
                <c:pt idx="444">
                  <c:v>10.05</c:v>
                </c:pt>
                <c:pt idx="445">
                  <c:v>11.05</c:v>
                </c:pt>
                <c:pt idx="446">
                  <c:v>12.05</c:v>
                </c:pt>
                <c:pt idx="447">
                  <c:v>13.05</c:v>
                </c:pt>
                <c:pt idx="448">
                  <c:v>14.05</c:v>
                </c:pt>
                <c:pt idx="449">
                  <c:v>15.05</c:v>
                </c:pt>
                <c:pt idx="450">
                  <c:v>16.05</c:v>
                </c:pt>
                <c:pt idx="451">
                  <c:v>17.05</c:v>
                </c:pt>
                <c:pt idx="452">
                  <c:v>18.05</c:v>
                </c:pt>
                <c:pt idx="453">
                  <c:v>19.05</c:v>
                </c:pt>
                <c:pt idx="454">
                  <c:v>20.05</c:v>
                </c:pt>
                <c:pt idx="455">
                  <c:v>21.05</c:v>
                </c:pt>
                <c:pt idx="456">
                  <c:v>22.05</c:v>
                </c:pt>
                <c:pt idx="457">
                  <c:v>23.05</c:v>
                </c:pt>
                <c:pt idx="458">
                  <c:v>24.05</c:v>
                </c:pt>
                <c:pt idx="459">
                  <c:v>25.05</c:v>
                </c:pt>
                <c:pt idx="460">
                  <c:v>26.05</c:v>
                </c:pt>
                <c:pt idx="461">
                  <c:v>27.05</c:v>
                </c:pt>
                <c:pt idx="462">
                  <c:v>28.05</c:v>
                </c:pt>
                <c:pt idx="463">
                  <c:v>29.05</c:v>
                </c:pt>
                <c:pt idx="464">
                  <c:v>30.05</c:v>
                </c:pt>
                <c:pt idx="465">
                  <c:v>31.05</c:v>
                </c:pt>
                <c:pt idx="466">
                  <c:v>01.06</c:v>
                </c:pt>
                <c:pt idx="467">
                  <c:v>02.06</c:v>
                </c:pt>
                <c:pt idx="468">
                  <c:v>03.06</c:v>
                </c:pt>
                <c:pt idx="469">
                  <c:v>04.06</c:v>
                </c:pt>
                <c:pt idx="470">
                  <c:v>05.06</c:v>
                </c:pt>
                <c:pt idx="471">
                  <c:v>06.06</c:v>
                </c:pt>
                <c:pt idx="472">
                  <c:v>07.06</c:v>
                </c:pt>
                <c:pt idx="473">
                  <c:v>08.06</c:v>
                </c:pt>
                <c:pt idx="474">
                  <c:v>09.06</c:v>
                </c:pt>
                <c:pt idx="475">
                  <c:v>10.06</c:v>
                </c:pt>
                <c:pt idx="476">
                  <c:v>11.06</c:v>
                </c:pt>
                <c:pt idx="477">
                  <c:v>12.06</c:v>
                </c:pt>
                <c:pt idx="478">
                  <c:v>13.06</c:v>
                </c:pt>
                <c:pt idx="479">
                  <c:v>14.06</c:v>
                </c:pt>
                <c:pt idx="480">
                  <c:v>15.06</c:v>
                </c:pt>
                <c:pt idx="481">
                  <c:v>16.06</c:v>
                </c:pt>
                <c:pt idx="482">
                  <c:v>17.06</c:v>
                </c:pt>
                <c:pt idx="483">
                  <c:v>18.06</c:v>
                </c:pt>
                <c:pt idx="484">
                  <c:v>19.06</c:v>
                </c:pt>
                <c:pt idx="485">
                  <c:v>20.06</c:v>
                </c:pt>
                <c:pt idx="486">
                  <c:v>21.06</c:v>
                </c:pt>
                <c:pt idx="487">
                  <c:v>22.06</c:v>
                </c:pt>
                <c:pt idx="488">
                  <c:v>23.06</c:v>
                </c:pt>
                <c:pt idx="489">
                  <c:v>24.06</c:v>
                </c:pt>
                <c:pt idx="490">
                  <c:v>25.06</c:v>
                </c:pt>
                <c:pt idx="491">
                  <c:v>26.06</c:v>
                </c:pt>
                <c:pt idx="492">
                  <c:v>27.06</c:v>
                </c:pt>
                <c:pt idx="493">
                  <c:v>28.06</c:v>
                </c:pt>
                <c:pt idx="494">
                  <c:v>29.06</c:v>
                </c:pt>
                <c:pt idx="495">
                  <c:v>30.06</c:v>
                </c:pt>
                <c:pt idx="496">
                  <c:v>01.07</c:v>
                </c:pt>
                <c:pt idx="497">
                  <c:v>02.07</c:v>
                </c:pt>
                <c:pt idx="498">
                  <c:v>03.07</c:v>
                </c:pt>
                <c:pt idx="499">
                  <c:v>04.07</c:v>
                </c:pt>
                <c:pt idx="500">
                  <c:v>05.07</c:v>
                </c:pt>
                <c:pt idx="501">
                  <c:v>06.07</c:v>
                </c:pt>
                <c:pt idx="502">
                  <c:v>07.07</c:v>
                </c:pt>
                <c:pt idx="503">
                  <c:v>08.07</c:v>
                </c:pt>
                <c:pt idx="504">
                  <c:v>09.07</c:v>
                </c:pt>
                <c:pt idx="505">
                  <c:v>10.07</c:v>
                </c:pt>
                <c:pt idx="506">
                  <c:v>11.07</c:v>
                </c:pt>
                <c:pt idx="507">
                  <c:v>12.07</c:v>
                </c:pt>
                <c:pt idx="508">
                  <c:v>13.07</c:v>
                </c:pt>
                <c:pt idx="509">
                  <c:v>14.07</c:v>
                </c:pt>
                <c:pt idx="510">
                  <c:v>15.07</c:v>
                </c:pt>
                <c:pt idx="511">
                  <c:v>16.07</c:v>
                </c:pt>
                <c:pt idx="512">
                  <c:v>17.07</c:v>
                </c:pt>
                <c:pt idx="513">
                  <c:v>18.07</c:v>
                </c:pt>
                <c:pt idx="514">
                  <c:v>19.07</c:v>
                </c:pt>
                <c:pt idx="515">
                  <c:v>20.07</c:v>
                </c:pt>
                <c:pt idx="516">
                  <c:v>21.07</c:v>
                </c:pt>
                <c:pt idx="517">
                  <c:v>22.07</c:v>
                </c:pt>
                <c:pt idx="518">
                  <c:v>23.07</c:v>
                </c:pt>
                <c:pt idx="519">
                  <c:v>24.07</c:v>
                </c:pt>
                <c:pt idx="520">
                  <c:v>25.07</c:v>
                </c:pt>
                <c:pt idx="521">
                  <c:v>26.07</c:v>
                </c:pt>
                <c:pt idx="522">
                  <c:v>27.07</c:v>
                </c:pt>
                <c:pt idx="523">
                  <c:v>28.07</c:v>
                </c:pt>
                <c:pt idx="524">
                  <c:v>29.07</c:v>
                </c:pt>
                <c:pt idx="525">
                  <c:v>30.07</c:v>
                </c:pt>
                <c:pt idx="526">
                  <c:v>31.07</c:v>
                </c:pt>
                <c:pt idx="527">
                  <c:v>01.08</c:v>
                </c:pt>
                <c:pt idx="528">
                  <c:v>02.08</c:v>
                </c:pt>
                <c:pt idx="529">
                  <c:v>03.08</c:v>
                </c:pt>
                <c:pt idx="530">
                  <c:v>04.08</c:v>
                </c:pt>
                <c:pt idx="531">
                  <c:v>05.08</c:v>
                </c:pt>
                <c:pt idx="532">
                  <c:v>06.08</c:v>
                </c:pt>
                <c:pt idx="533">
                  <c:v>07.08</c:v>
                </c:pt>
                <c:pt idx="534">
                  <c:v>08.08</c:v>
                </c:pt>
                <c:pt idx="535">
                  <c:v>09.08</c:v>
                </c:pt>
                <c:pt idx="536">
                  <c:v>10.08</c:v>
                </c:pt>
                <c:pt idx="537">
                  <c:v>11.08</c:v>
                </c:pt>
                <c:pt idx="538">
                  <c:v>12.08</c:v>
                </c:pt>
                <c:pt idx="539">
                  <c:v>13.08</c:v>
                </c:pt>
                <c:pt idx="540">
                  <c:v>14.08</c:v>
                </c:pt>
                <c:pt idx="541">
                  <c:v>15.08</c:v>
                </c:pt>
                <c:pt idx="542">
                  <c:v>16.08</c:v>
                </c:pt>
                <c:pt idx="543">
                  <c:v>17.08</c:v>
                </c:pt>
                <c:pt idx="544">
                  <c:v>18.08</c:v>
                </c:pt>
                <c:pt idx="545">
                  <c:v>19.08</c:v>
                </c:pt>
                <c:pt idx="546">
                  <c:v>20.08</c:v>
                </c:pt>
                <c:pt idx="547">
                  <c:v>21.08</c:v>
                </c:pt>
                <c:pt idx="548">
                  <c:v>22.08</c:v>
                </c:pt>
                <c:pt idx="549">
                  <c:v>23.08</c:v>
                </c:pt>
                <c:pt idx="550">
                  <c:v>24.08</c:v>
                </c:pt>
                <c:pt idx="551">
                  <c:v>25.08</c:v>
                </c:pt>
                <c:pt idx="552">
                  <c:v>26.08</c:v>
                </c:pt>
                <c:pt idx="553">
                  <c:v>27.08</c:v>
                </c:pt>
                <c:pt idx="554">
                  <c:v>28.08</c:v>
                </c:pt>
                <c:pt idx="555">
                  <c:v>29.08</c:v>
                </c:pt>
                <c:pt idx="556">
                  <c:v>30.08</c:v>
                </c:pt>
                <c:pt idx="557">
                  <c:v>31.08</c:v>
                </c:pt>
                <c:pt idx="558">
                  <c:v>01.09</c:v>
                </c:pt>
                <c:pt idx="559">
                  <c:v>02.09</c:v>
                </c:pt>
                <c:pt idx="560">
                  <c:v>03.09</c:v>
                </c:pt>
                <c:pt idx="561">
                  <c:v>04.09</c:v>
                </c:pt>
                <c:pt idx="562">
                  <c:v>05.09</c:v>
                </c:pt>
                <c:pt idx="563">
                  <c:v>06.09</c:v>
                </c:pt>
                <c:pt idx="564">
                  <c:v>07.09</c:v>
                </c:pt>
                <c:pt idx="565">
                  <c:v>08.09</c:v>
                </c:pt>
                <c:pt idx="566">
                  <c:v>09.09</c:v>
                </c:pt>
                <c:pt idx="567">
                  <c:v>10.09</c:v>
                </c:pt>
                <c:pt idx="568">
                  <c:v>11.09</c:v>
                </c:pt>
                <c:pt idx="569">
                  <c:v>12.09</c:v>
                </c:pt>
                <c:pt idx="570">
                  <c:v>13.09</c:v>
                </c:pt>
                <c:pt idx="571">
                  <c:v>14.09</c:v>
                </c:pt>
                <c:pt idx="572">
                  <c:v>15.09</c:v>
                </c:pt>
                <c:pt idx="573">
                  <c:v>16.09</c:v>
                </c:pt>
                <c:pt idx="574">
                  <c:v>17.09</c:v>
                </c:pt>
                <c:pt idx="575">
                  <c:v>18.09</c:v>
                </c:pt>
                <c:pt idx="576">
                  <c:v>19.09</c:v>
                </c:pt>
                <c:pt idx="577">
                  <c:v>20.09</c:v>
                </c:pt>
                <c:pt idx="578">
                  <c:v>21.09</c:v>
                </c:pt>
                <c:pt idx="579">
                  <c:v>22.09</c:v>
                </c:pt>
                <c:pt idx="580">
                  <c:v>23.09</c:v>
                </c:pt>
                <c:pt idx="581">
                  <c:v>24.09</c:v>
                </c:pt>
                <c:pt idx="582">
                  <c:v>25.09</c:v>
                </c:pt>
                <c:pt idx="583">
                  <c:v>26.09</c:v>
                </c:pt>
                <c:pt idx="584">
                  <c:v>27.09</c:v>
                </c:pt>
                <c:pt idx="585">
                  <c:v>28.09</c:v>
                </c:pt>
                <c:pt idx="586">
                  <c:v>29.09</c:v>
                </c:pt>
                <c:pt idx="587">
                  <c:v>30.09</c:v>
                </c:pt>
                <c:pt idx="588">
                  <c:v>01.10</c:v>
                </c:pt>
                <c:pt idx="589">
                  <c:v>02.10</c:v>
                </c:pt>
                <c:pt idx="590">
                  <c:v>03.10</c:v>
                </c:pt>
                <c:pt idx="591">
                  <c:v>04.10</c:v>
                </c:pt>
                <c:pt idx="592">
                  <c:v>05.10</c:v>
                </c:pt>
                <c:pt idx="593">
                  <c:v>06.10</c:v>
                </c:pt>
                <c:pt idx="594">
                  <c:v>07.10</c:v>
                </c:pt>
                <c:pt idx="595">
                  <c:v>08.10</c:v>
                </c:pt>
                <c:pt idx="596">
                  <c:v>09.10</c:v>
                </c:pt>
                <c:pt idx="597">
                  <c:v>10.10</c:v>
                </c:pt>
                <c:pt idx="598">
                  <c:v>11.10</c:v>
                </c:pt>
                <c:pt idx="599">
                  <c:v>12.10</c:v>
                </c:pt>
                <c:pt idx="600">
                  <c:v>13.10</c:v>
                </c:pt>
                <c:pt idx="601">
                  <c:v>14.10</c:v>
                </c:pt>
                <c:pt idx="602">
                  <c:v>15.10</c:v>
                </c:pt>
                <c:pt idx="603">
                  <c:v>16.10</c:v>
                </c:pt>
                <c:pt idx="604">
                  <c:v>17.10</c:v>
                </c:pt>
                <c:pt idx="605">
                  <c:v>18.10</c:v>
                </c:pt>
                <c:pt idx="606">
                  <c:v>19.10</c:v>
                </c:pt>
                <c:pt idx="607">
                  <c:v>20.10</c:v>
                </c:pt>
                <c:pt idx="608">
                  <c:v>21.10</c:v>
                </c:pt>
                <c:pt idx="609">
                  <c:v>22.10</c:v>
                </c:pt>
                <c:pt idx="610">
                  <c:v>23.10</c:v>
                </c:pt>
                <c:pt idx="611">
                  <c:v>24.10</c:v>
                </c:pt>
                <c:pt idx="612">
                  <c:v>25.10</c:v>
                </c:pt>
                <c:pt idx="613">
                  <c:v>26.10</c:v>
                </c:pt>
                <c:pt idx="614">
                  <c:v>27.10</c:v>
                </c:pt>
                <c:pt idx="615">
                  <c:v>28.10</c:v>
                </c:pt>
                <c:pt idx="616">
                  <c:v>29.10</c:v>
                </c:pt>
                <c:pt idx="617">
                  <c:v>30.10</c:v>
                </c:pt>
                <c:pt idx="618">
                  <c:v>31.10</c:v>
                </c:pt>
                <c:pt idx="619">
                  <c:v>01.11</c:v>
                </c:pt>
                <c:pt idx="620">
                  <c:v>02.11</c:v>
                </c:pt>
                <c:pt idx="621">
                  <c:v>03.11</c:v>
                </c:pt>
                <c:pt idx="622">
                  <c:v>04.11</c:v>
                </c:pt>
                <c:pt idx="623">
                  <c:v>05.11</c:v>
                </c:pt>
                <c:pt idx="624">
                  <c:v>06.11</c:v>
                </c:pt>
                <c:pt idx="625">
                  <c:v>07.11</c:v>
                </c:pt>
                <c:pt idx="626">
                  <c:v>08.11</c:v>
                </c:pt>
                <c:pt idx="627">
                  <c:v>09.11</c:v>
                </c:pt>
                <c:pt idx="628">
                  <c:v>10.11</c:v>
                </c:pt>
                <c:pt idx="629">
                  <c:v>11.11</c:v>
                </c:pt>
                <c:pt idx="630">
                  <c:v>12.11</c:v>
                </c:pt>
                <c:pt idx="631">
                  <c:v>13.11</c:v>
                </c:pt>
                <c:pt idx="632">
                  <c:v>14.11</c:v>
                </c:pt>
                <c:pt idx="633">
                  <c:v>15.11</c:v>
                </c:pt>
                <c:pt idx="634">
                  <c:v>16.11</c:v>
                </c:pt>
                <c:pt idx="635">
                  <c:v>17.11</c:v>
                </c:pt>
                <c:pt idx="636">
                  <c:v>18.11</c:v>
                </c:pt>
                <c:pt idx="637">
                  <c:v>19.11</c:v>
                </c:pt>
                <c:pt idx="638">
                  <c:v>20.11</c:v>
                </c:pt>
                <c:pt idx="639">
                  <c:v>21.11</c:v>
                </c:pt>
                <c:pt idx="640">
                  <c:v>22.11</c:v>
                </c:pt>
                <c:pt idx="641">
                  <c:v>23.11</c:v>
                </c:pt>
                <c:pt idx="642">
                  <c:v>24.11</c:v>
                </c:pt>
                <c:pt idx="643">
                  <c:v>25.11</c:v>
                </c:pt>
                <c:pt idx="644">
                  <c:v>26.11</c:v>
                </c:pt>
                <c:pt idx="645">
                  <c:v>27.11</c:v>
                </c:pt>
                <c:pt idx="646">
                  <c:v>28.11</c:v>
                </c:pt>
                <c:pt idx="647">
                  <c:v>29.11</c:v>
                </c:pt>
                <c:pt idx="648">
                  <c:v>30.11</c:v>
                </c:pt>
                <c:pt idx="649">
                  <c:v>01.12</c:v>
                </c:pt>
                <c:pt idx="650">
                  <c:v>02.12</c:v>
                </c:pt>
                <c:pt idx="651">
                  <c:v>03.12</c:v>
                </c:pt>
                <c:pt idx="652">
                  <c:v>04.12</c:v>
                </c:pt>
                <c:pt idx="653">
                  <c:v>05.12</c:v>
                </c:pt>
                <c:pt idx="654">
                  <c:v>06.12</c:v>
                </c:pt>
                <c:pt idx="655">
                  <c:v>07.12</c:v>
                </c:pt>
                <c:pt idx="656">
                  <c:v>08.12</c:v>
                </c:pt>
                <c:pt idx="657">
                  <c:v>09.12</c:v>
                </c:pt>
                <c:pt idx="658">
                  <c:v>10.12</c:v>
                </c:pt>
                <c:pt idx="659">
                  <c:v>11.12</c:v>
                </c:pt>
                <c:pt idx="660">
                  <c:v>12.12</c:v>
                </c:pt>
                <c:pt idx="661">
                  <c:v>13.12</c:v>
                </c:pt>
                <c:pt idx="662">
                  <c:v>14.12</c:v>
                </c:pt>
                <c:pt idx="663">
                  <c:v>15.12</c:v>
                </c:pt>
                <c:pt idx="664">
                  <c:v>16.12</c:v>
                </c:pt>
                <c:pt idx="665">
                  <c:v>17.12</c:v>
                </c:pt>
                <c:pt idx="666">
                  <c:v>18.12</c:v>
                </c:pt>
                <c:pt idx="667">
                  <c:v>19.12</c:v>
                </c:pt>
                <c:pt idx="668">
                  <c:v>20.12</c:v>
                </c:pt>
                <c:pt idx="669">
                  <c:v>21.12</c:v>
                </c:pt>
                <c:pt idx="670">
                  <c:v>22.12</c:v>
                </c:pt>
                <c:pt idx="671">
                  <c:v>23.12</c:v>
                </c:pt>
                <c:pt idx="672">
                  <c:v>24.12</c:v>
                </c:pt>
                <c:pt idx="673">
                  <c:v>25.12</c:v>
                </c:pt>
                <c:pt idx="674">
                  <c:v>26.12</c:v>
                </c:pt>
                <c:pt idx="675">
                  <c:v>27.12</c:v>
                </c:pt>
                <c:pt idx="676">
                  <c:v>28.12</c:v>
                </c:pt>
                <c:pt idx="677">
                  <c:v>29.12</c:v>
                </c:pt>
                <c:pt idx="678">
                  <c:v>30.12</c:v>
                </c:pt>
                <c:pt idx="679">
                  <c:v>31.12</c:v>
                </c:pt>
                <c:pt idx="680">
                  <c:v>01.01</c:v>
                </c:pt>
                <c:pt idx="681">
                  <c:v>02.01</c:v>
                </c:pt>
                <c:pt idx="682">
                  <c:v>03.01</c:v>
                </c:pt>
                <c:pt idx="683">
                  <c:v>04.01</c:v>
                </c:pt>
                <c:pt idx="684">
                  <c:v>05.01</c:v>
                </c:pt>
                <c:pt idx="685">
                  <c:v>06.01</c:v>
                </c:pt>
                <c:pt idx="686">
                  <c:v>07.01</c:v>
                </c:pt>
                <c:pt idx="687">
                  <c:v>08.01</c:v>
                </c:pt>
                <c:pt idx="688">
                  <c:v>09.01</c:v>
                </c:pt>
                <c:pt idx="689">
                  <c:v>10.01</c:v>
                </c:pt>
                <c:pt idx="690">
                  <c:v>11.01</c:v>
                </c:pt>
                <c:pt idx="691">
                  <c:v>12.01</c:v>
                </c:pt>
                <c:pt idx="692">
                  <c:v>13.01</c:v>
                </c:pt>
                <c:pt idx="693">
                  <c:v>14.01</c:v>
                </c:pt>
                <c:pt idx="694">
                  <c:v>15.01</c:v>
                </c:pt>
                <c:pt idx="695">
                  <c:v>16.01</c:v>
                </c:pt>
                <c:pt idx="696">
                  <c:v>17.01</c:v>
                </c:pt>
                <c:pt idx="697">
                  <c:v>18.01</c:v>
                </c:pt>
                <c:pt idx="698">
                  <c:v>19.01</c:v>
                </c:pt>
                <c:pt idx="699">
                  <c:v>20.01</c:v>
                </c:pt>
                <c:pt idx="700">
                  <c:v>21.01</c:v>
                </c:pt>
                <c:pt idx="701">
                  <c:v>22.01</c:v>
                </c:pt>
                <c:pt idx="702">
                  <c:v>23.01</c:v>
                </c:pt>
                <c:pt idx="703">
                  <c:v>24.01</c:v>
                </c:pt>
                <c:pt idx="704">
                  <c:v>25.01</c:v>
                </c:pt>
                <c:pt idx="705">
                  <c:v>26.01</c:v>
                </c:pt>
                <c:pt idx="706">
                  <c:v>27.01</c:v>
                </c:pt>
                <c:pt idx="707">
                  <c:v>28.01</c:v>
                </c:pt>
                <c:pt idx="708">
                  <c:v>29.01</c:v>
                </c:pt>
                <c:pt idx="709">
                  <c:v>30.01</c:v>
                </c:pt>
                <c:pt idx="710">
                  <c:v>31.01</c:v>
                </c:pt>
                <c:pt idx="711">
                  <c:v>01.02</c:v>
                </c:pt>
                <c:pt idx="712">
                  <c:v>02.02</c:v>
                </c:pt>
                <c:pt idx="713">
                  <c:v>03.02</c:v>
                </c:pt>
                <c:pt idx="714">
                  <c:v>04.02</c:v>
                </c:pt>
                <c:pt idx="715">
                  <c:v>05.02</c:v>
                </c:pt>
                <c:pt idx="716">
                  <c:v>06.02</c:v>
                </c:pt>
                <c:pt idx="717">
                  <c:v>07.02</c:v>
                </c:pt>
                <c:pt idx="718">
                  <c:v>08.02</c:v>
                </c:pt>
                <c:pt idx="719">
                  <c:v>09.02</c:v>
                </c:pt>
                <c:pt idx="720">
                  <c:v>10.02</c:v>
                </c:pt>
                <c:pt idx="721">
                  <c:v>11.02</c:v>
                </c:pt>
                <c:pt idx="722">
                  <c:v>12.02</c:v>
                </c:pt>
                <c:pt idx="723">
                  <c:v>13.02</c:v>
                </c:pt>
                <c:pt idx="724">
                  <c:v>14.02</c:v>
                </c:pt>
                <c:pt idx="725">
                  <c:v>15.02</c:v>
                </c:pt>
                <c:pt idx="726">
                  <c:v>16.02</c:v>
                </c:pt>
                <c:pt idx="727">
                  <c:v>17.02</c:v>
                </c:pt>
                <c:pt idx="728">
                  <c:v>18.02</c:v>
                </c:pt>
                <c:pt idx="729">
                  <c:v>19.02</c:v>
                </c:pt>
                <c:pt idx="730">
                  <c:v>20.02</c:v>
                </c:pt>
                <c:pt idx="731">
                  <c:v>21.02</c:v>
                </c:pt>
                <c:pt idx="732">
                  <c:v>22.02</c:v>
                </c:pt>
                <c:pt idx="733">
                  <c:v>23.02</c:v>
                </c:pt>
                <c:pt idx="734">
                  <c:v>24.02</c:v>
                </c:pt>
                <c:pt idx="735">
                  <c:v>25.02</c:v>
                </c:pt>
                <c:pt idx="736">
                  <c:v>26.02</c:v>
                </c:pt>
                <c:pt idx="737">
                  <c:v>27.02</c:v>
                </c:pt>
                <c:pt idx="738">
                  <c:v>28.02</c:v>
                </c:pt>
                <c:pt idx="739">
                  <c:v>01.03</c:v>
                </c:pt>
              </c:strCache>
            </c:strRef>
          </c:cat>
          <c:val>
            <c:numRef>
              <c:f>'01.03.22 Gráficas Evol.'!$E$3:$E$742</c:f>
              <c:numCache>
                <c:formatCode>0</c:formatCode>
                <c:ptCount val="740"/>
                <c:pt idx="0">
                  <c:v>0.38</c:v>
                </c:pt>
                <c:pt idx="1">
                  <c:v>0.38</c:v>
                </c:pt>
                <c:pt idx="2">
                  <c:v>0.38</c:v>
                </c:pt>
                <c:pt idx="3">
                  <c:v>0.38</c:v>
                </c:pt>
                <c:pt idx="4">
                  <c:v>0.38</c:v>
                </c:pt>
                <c:pt idx="5">
                  <c:v>0.38</c:v>
                </c:pt>
                <c:pt idx="6">
                  <c:v>0.38</c:v>
                </c:pt>
                <c:pt idx="7">
                  <c:v>0.38</c:v>
                </c:pt>
                <c:pt idx="8">
                  <c:v>0.38</c:v>
                </c:pt>
                <c:pt idx="9">
                  <c:v>0.38</c:v>
                </c:pt>
                <c:pt idx="10">
                  <c:v>0.38</c:v>
                </c:pt>
                <c:pt idx="11">
                  <c:v>0.38</c:v>
                </c:pt>
                <c:pt idx="12">
                  <c:v>0.38</c:v>
                </c:pt>
                <c:pt idx="13">
                  <c:v>0.51</c:v>
                </c:pt>
                <c:pt idx="14">
                  <c:v>0.78</c:v>
                </c:pt>
                <c:pt idx="15">
                  <c:v>0.78</c:v>
                </c:pt>
                <c:pt idx="16">
                  <c:v>0.78</c:v>
                </c:pt>
                <c:pt idx="17">
                  <c:v>2.14</c:v>
                </c:pt>
                <c:pt idx="18">
                  <c:v>3.47</c:v>
                </c:pt>
                <c:pt idx="19">
                  <c:v>4.55</c:v>
                </c:pt>
                <c:pt idx="20">
                  <c:v>6.29</c:v>
                </c:pt>
                <c:pt idx="21">
                  <c:v>8.99</c:v>
                </c:pt>
                <c:pt idx="22">
                  <c:v>12.3</c:v>
                </c:pt>
                <c:pt idx="23">
                  <c:v>16.52</c:v>
                </c:pt>
                <c:pt idx="24">
                  <c:v>19.600000000000001</c:v>
                </c:pt>
                <c:pt idx="25" formatCode="#,##0">
                  <c:v>23.45</c:v>
                </c:pt>
                <c:pt idx="26" formatCode="#,##0">
                  <c:v>28.75</c:v>
                </c:pt>
                <c:pt idx="27" formatCode="#,##0">
                  <c:v>35.96</c:v>
                </c:pt>
                <c:pt idx="28" formatCode="#,##0">
                  <c:v>41.71</c:v>
                </c:pt>
                <c:pt idx="29" formatCode="#,##0">
                  <c:v>52.18</c:v>
                </c:pt>
                <c:pt idx="30" formatCode="#,##0">
                  <c:v>59.64</c:v>
                </c:pt>
                <c:pt idx="31" formatCode="#,##0">
                  <c:v>68.239999999999995</c:v>
                </c:pt>
                <c:pt idx="32" formatCode="#,##0">
                  <c:v>80.91</c:v>
                </c:pt>
                <c:pt idx="33" formatCode="#,##0">
                  <c:v>96.56</c:v>
                </c:pt>
                <c:pt idx="34" formatCode="#,##0">
                  <c:v>113.03</c:v>
                </c:pt>
                <c:pt idx="35" formatCode="#,##0">
                  <c:v>127.27</c:v>
                </c:pt>
                <c:pt idx="36" formatCode="#,##0">
                  <c:v>141.09</c:v>
                </c:pt>
                <c:pt idx="37" formatCode="#,##0">
                  <c:v>151.04</c:v>
                </c:pt>
                <c:pt idx="38" formatCode="#,##0">
                  <c:v>161.62</c:v>
                </c:pt>
                <c:pt idx="39">
                  <c:v>177.01</c:v>
                </c:pt>
                <c:pt idx="40">
                  <c:v>188.02</c:v>
                </c:pt>
                <c:pt idx="41">
                  <c:v>197.96</c:v>
                </c:pt>
                <c:pt idx="42">
                  <c:v>207.82</c:v>
                </c:pt>
                <c:pt idx="43">
                  <c:v>212.24</c:v>
                </c:pt>
                <c:pt idx="44">
                  <c:v>217.3</c:v>
                </c:pt>
                <c:pt idx="45">
                  <c:v>216.78</c:v>
                </c:pt>
                <c:pt idx="46">
                  <c:v>214</c:v>
                </c:pt>
                <c:pt idx="47">
                  <c:v>210.69</c:v>
                </c:pt>
                <c:pt idx="48">
                  <c:v>204.69</c:v>
                </c:pt>
                <c:pt idx="49">
                  <c:v>197.68</c:v>
                </c:pt>
                <c:pt idx="50">
                  <c:v>190.54</c:v>
                </c:pt>
                <c:pt idx="51">
                  <c:v>185.48</c:v>
                </c:pt>
                <c:pt idx="52">
                  <c:v>179.26</c:v>
                </c:pt>
                <c:pt idx="53">
                  <c:v>166.13</c:v>
                </c:pt>
                <c:pt idx="54">
                  <c:v>160.54</c:v>
                </c:pt>
                <c:pt idx="55">
                  <c:v>154.34</c:v>
                </c:pt>
                <c:pt idx="56">
                  <c:v>149.61000000000001</c:v>
                </c:pt>
                <c:pt idx="57">
                  <c:v>149.61000000000001</c:v>
                </c:pt>
                <c:pt idx="58">
                  <c:v>138.61000000000001</c:v>
                </c:pt>
                <c:pt idx="59">
                  <c:v>135.65</c:v>
                </c:pt>
                <c:pt idx="60">
                  <c:v>135.38999999999999</c:v>
                </c:pt>
                <c:pt idx="61">
                  <c:v>131.19999999999999</c:v>
                </c:pt>
                <c:pt idx="62">
                  <c:v>128.82</c:v>
                </c:pt>
                <c:pt idx="63">
                  <c:v>128.82</c:v>
                </c:pt>
                <c:pt idx="64">
                  <c:v>88.49</c:v>
                </c:pt>
                <c:pt idx="65">
                  <c:v>97.75</c:v>
                </c:pt>
                <c:pt idx="66">
                  <c:v>85.19</c:v>
                </c:pt>
                <c:pt idx="67">
                  <c:v>81.28</c:v>
                </c:pt>
                <c:pt idx="68">
                  <c:v>85.19</c:v>
                </c:pt>
                <c:pt idx="69">
                  <c:v>85.19</c:v>
                </c:pt>
                <c:pt idx="70">
                  <c:v>63.78</c:v>
                </c:pt>
                <c:pt idx="71">
                  <c:v>57.88</c:v>
                </c:pt>
                <c:pt idx="72">
                  <c:v>57.94</c:v>
                </c:pt>
                <c:pt idx="73">
                  <c:v>50.99</c:v>
                </c:pt>
                <c:pt idx="74">
                  <c:v>47.24</c:v>
                </c:pt>
                <c:pt idx="75">
                  <c:v>44.24</c:v>
                </c:pt>
                <c:pt idx="76">
                  <c:v>40.15</c:v>
                </c:pt>
                <c:pt idx="77">
                  <c:v>38.9</c:v>
                </c:pt>
                <c:pt idx="78">
                  <c:v>34.51</c:v>
                </c:pt>
                <c:pt idx="79">
                  <c:v>32.700000000000003</c:v>
                </c:pt>
                <c:pt idx="80">
                  <c:v>30.01</c:v>
                </c:pt>
                <c:pt idx="81">
                  <c:v>27.93</c:v>
                </c:pt>
                <c:pt idx="82">
                  <c:v>25.71</c:v>
                </c:pt>
                <c:pt idx="83">
                  <c:v>24.52</c:v>
                </c:pt>
                <c:pt idx="84">
                  <c:v>22.77</c:v>
                </c:pt>
                <c:pt idx="85">
                  <c:v>21.34</c:v>
                </c:pt>
                <c:pt idx="86">
                  <c:v>20.45</c:v>
                </c:pt>
                <c:pt idx="87">
                  <c:v>20.02</c:v>
                </c:pt>
                <c:pt idx="88">
                  <c:v>18.36</c:v>
                </c:pt>
                <c:pt idx="89">
                  <c:v>17.489999999999998</c:v>
                </c:pt>
                <c:pt idx="90">
                  <c:v>16.63</c:v>
                </c:pt>
                <c:pt idx="91">
                  <c:v>15.56</c:v>
                </c:pt>
                <c:pt idx="92">
                  <c:v>14.81</c:v>
                </c:pt>
                <c:pt idx="93">
                  <c:v>14.36</c:v>
                </c:pt>
                <c:pt idx="94">
                  <c:v>14.56</c:v>
                </c:pt>
                <c:pt idx="95">
                  <c:v>14.86</c:v>
                </c:pt>
                <c:pt idx="96">
                  <c:v>14.59</c:v>
                </c:pt>
                <c:pt idx="97">
                  <c:v>15.03</c:v>
                </c:pt>
                <c:pt idx="98">
                  <c:v>14.79</c:v>
                </c:pt>
                <c:pt idx="99">
                  <c:v>14.65</c:v>
                </c:pt>
                <c:pt idx="100">
                  <c:v>13.63</c:v>
                </c:pt>
                <c:pt idx="101">
                  <c:v>13.87</c:v>
                </c:pt>
                <c:pt idx="102">
                  <c:v>13.32</c:v>
                </c:pt>
                <c:pt idx="103">
                  <c:v>12.67</c:v>
                </c:pt>
                <c:pt idx="104">
                  <c:v>12.24</c:v>
                </c:pt>
                <c:pt idx="105">
                  <c:v>11.81</c:v>
                </c:pt>
                <c:pt idx="106">
                  <c:v>11.25</c:v>
                </c:pt>
                <c:pt idx="107">
                  <c:v>11.52</c:v>
                </c:pt>
                <c:pt idx="108">
                  <c:v>11.58</c:v>
                </c:pt>
                <c:pt idx="109">
                  <c:v>11.2</c:v>
                </c:pt>
                <c:pt idx="110">
                  <c:v>10.66</c:v>
                </c:pt>
                <c:pt idx="111">
                  <c:v>10.36</c:v>
                </c:pt>
                <c:pt idx="112">
                  <c:v>10.1</c:v>
                </c:pt>
                <c:pt idx="113">
                  <c:v>9.52</c:v>
                </c:pt>
                <c:pt idx="114">
                  <c:v>9.43</c:v>
                </c:pt>
                <c:pt idx="115">
                  <c:v>9.44</c:v>
                </c:pt>
                <c:pt idx="116">
                  <c:v>9.18</c:v>
                </c:pt>
                <c:pt idx="117">
                  <c:v>8.8699999999999992</c:v>
                </c:pt>
                <c:pt idx="118">
                  <c:v>8.77</c:v>
                </c:pt>
                <c:pt idx="119">
                  <c:v>8.44</c:v>
                </c:pt>
                <c:pt idx="120">
                  <c:v>7.9</c:v>
                </c:pt>
                <c:pt idx="121">
                  <c:v>8.08</c:v>
                </c:pt>
                <c:pt idx="122">
                  <c:v>8.3000000000000007</c:v>
                </c:pt>
                <c:pt idx="123">
                  <c:v>8.1</c:v>
                </c:pt>
                <c:pt idx="124">
                  <c:v>7.93</c:v>
                </c:pt>
                <c:pt idx="125">
                  <c:v>7.74</c:v>
                </c:pt>
                <c:pt idx="126">
                  <c:v>7.81</c:v>
                </c:pt>
                <c:pt idx="127">
                  <c:v>7.86</c:v>
                </c:pt>
                <c:pt idx="128">
                  <c:v>8.23</c:v>
                </c:pt>
                <c:pt idx="129">
                  <c:v>8.4700000000000006</c:v>
                </c:pt>
                <c:pt idx="130">
                  <c:v>8.5</c:v>
                </c:pt>
                <c:pt idx="131">
                  <c:v>8.4700000000000006</c:v>
                </c:pt>
                <c:pt idx="132">
                  <c:v>8.74</c:v>
                </c:pt>
                <c:pt idx="133">
                  <c:v>8.76</c:v>
                </c:pt>
                <c:pt idx="134">
                  <c:v>8.76</c:v>
                </c:pt>
                <c:pt idx="135">
                  <c:v>8.76</c:v>
                </c:pt>
                <c:pt idx="136">
                  <c:v>8.76</c:v>
                </c:pt>
                <c:pt idx="137">
                  <c:v>10.01</c:v>
                </c:pt>
                <c:pt idx="138">
                  <c:v>8.89</c:v>
                </c:pt>
                <c:pt idx="139">
                  <c:v>10.32</c:v>
                </c:pt>
                <c:pt idx="140">
                  <c:v>11.47</c:v>
                </c:pt>
                <c:pt idx="141">
                  <c:v>12</c:v>
                </c:pt>
                <c:pt idx="142">
                  <c:v>13</c:v>
                </c:pt>
                <c:pt idx="143">
                  <c:v>14</c:v>
                </c:pt>
                <c:pt idx="144">
                  <c:v>14.79</c:v>
                </c:pt>
                <c:pt idx="145">
                  <c:v>15.7</c:v>
                </c:pt>
                <c:pt idx="146">
                  <c:v>17.68</c:v>
                </c:pt>
                <c:pt idx="147">
                  <c:v>19.64</c:v>
                </c:pt>
                <c:pt idx="148">
                  <c:v>27.9</c:v>
                </c:pt>
                <c:pt idx="149">
                  <c:v>27.9</c:v>
                </c:pt>
                <c:pt idx="150">
                  <c:v>27.9</c:v>
                </c:pt>
                <c:pt idx="151">
                  <c:v>29.42</c:v>
                </c:pt>
                <c:pt idx="152">
                  <c:v>30.88</c:v>
                </c:pt>
                <c:pt idx="153">
                  <c:v>34.9</c:v>
                </c:pt>
                <c:pt idx="154">
                  <c:v>37.94</c:v>
                </c:pt>
                <c:pt idx="155">
                  <c:v>41</c:v>
                </c:pt>
                <c:pt idx="156">
                  <c:v>43</c:v>
                </c:pt>
                <c:pt idx="157">
                  <c:v>47.05</c:v>
                </c:pt>
                <c:pt idx="158">
                  <c:v>49.22</c:v>
                </c:pt>
                <c:pt idx="159">
                  <c:v>51.11</c:v>
                </c:pt>
                <c:pt idx="160">
                  <c:v>54.05</c:v>
                </c:pt>
                <c:pt idx="161">
                  <c:v>57.46</c:v>
                </c:pt>
                <c:pt idx="162">
                  <c:v>59</c:v>
                </c:pt>
                <c:pt idx="163">
                  <c:v>61</c:v>
                </c:pt>
                <c:pt idx="164">
                  <c:v>62.94</c:v>
                </c:pt>
                <c:pt idx="165">
                  <c:v>71.400000000000006</c:v>
                </c:pt>
                <c:pt idx="166">
                  <c:v>72.23</c:v>
                </c:pt>
                <c:pt idx="167">
                  <c:v>75.290000000000006</c:v>
                </c:pt>
                <c:pt idx="168">
                  <c:v>79.819999999999993</c:v>
                </c:pt>
                <c:pt idx="169">
                  <c:v>90.56</c:v>
                </c:pt>
                <c:pt idx="170">
                  <c:v>92</c:v>
                </c:pt>
                <c:pt idx="171">
                  <c:v>93</c:v>
                </c:pt>
                <c:pt idx="172">
                  <c:v>94.6</c:v>
                </c:pt>
                <c:pt idx="173">
                  <c:v>96.82</c:v>
                </c:pt>
                <c:pt idx="174">
                  <c:v>104.73</c:v>
                </c:pt>
                <c:pt idx="175">
                  <c:v>109.27</c:v>
                </c:pt>
                <c:pt idx="176">
                  <c:v>113</c:v>
                </c:pt>
                <c:pt idx="177">
                  <c:v>119</c:v>
                </c:pt>
                <c:pt idx="178">
                  <c:v>125.81</c:v>
                </c:pt>
                <c:pt idx="179">
                  <c:v>131.12</c:v>
                </c:pt>
                <c:pt idx="180">
                  <c:v>136.02000000000001</c:v>
                </c:pt>
                <c:pt idx="181">
                  <c:v>142.27000000000001</c:v>
                </c:pt>
                <c:pt idx="182">
                  <c:v>149.75</c:v>
                </c:pt>
                <c:pt idx="183">
                  <c:v>155</c:v>
                </c:pt>
                <c:pt idx="184">
                  <c:v>160</c:v>
                </c:pt>
                <c:pt idx="185">
                  <c:v>166.18</c:v>
                </c:pt>
                <c:pt idx="186">
                  <c:v>173.14</c:v>
                </c:pt>
                <c:pt idx="187">
                  <c:v>176.22</c:v>
                </c:pt>
                <c:pt idx="188">
                  <c:v>183.37</c:v>
                </c:pt>
                <c:pt idx="189">
                  <c:v>189.61</c:v>
                </c:pt>
                <c:pt idx="190">
                  <c:v>195</c:v>
                </c:pt>
                <c:pt idx="191">
                  <c:v>200</c:v>
                </c:pt>
                <c:pt idx="192">
                  <c:v>205.53</c:v>
                </c:pt>
                <c:pt idx="193">
                  <c:v>212.41</c:v>
                </c:pt>
                <c:pt idx="194">
                  <c:v>211.84</c:v>
                </c:pt>
                <c:pt idx="195">
                  <c:v>212.98</c:v>
                </c:pt>
                <c:pt idx="196">
                  <c:v>216.82</c:v>
                </c:pt>
                <c:pt idx="197">
                  <c:v>221</c:v>
                </c:pt>
                <c:pt idx="198">
                  <c:v>225</c:v>
                </c:pt>
                <c:pt idx="199">
                  <c:v>229.83</c:v>
                </c:pt>
                <c:pt idx="200">
                  <c:v>236.03</c:v>
                </c:pt>
                <c:pt idx="201">
                  <c:v>233.37</c:v>
                </c:pt>
                <c:pt idx="202">
                  <c:v>234.65</c:v>
                </c:pt>
                <c:pt idx="203">
                  <c:v>238.94</c:v>
                </c:pt>
                <c:pt idx="204">
                  <c:v>242</c:v>
                </c:pt>
                <c:pt idx="205">
                  <c:v>245</c:v>
                </c:pt>
                <c:pt idx="206">
                  <c:v>247.66</c:v>
                </c:pt>
                <c:pt idx="207">
                  <c:v>253.75</c:v>
                </c:pt>
                <c:pt idx="208">
                  <c:v>256.57</c:v>
                </c:pt>
                <c:pt idx="209">
                  <c:v>259.76</c:v>
                </c:pt>
                <c:pt idx="210">
                  <c:v>267.82</c:v>
                </c:pt>
                <c:pt idx="211">
                  <c:v>272</c:v>
                </c:pt>
                <c:pt idx="212">
                  <c:v>276</c:v>
                </c:pt>
                <c:pt idx="213">
                  <c:v>280.10000000000002</c:v>
                </c:pt>
                <c:pt idx="214">
                  <c:v>287.68</c:v>
                </c:pt>
                <c:pt idx="215">
                  <c:v>286.86</c:v>
                </c:pt>
                <c:pt idx="216">
                  <c:v>283.26</c:v>
                </c:pt>
                <c:pt idx="217">
                  <c:v>282.29000000000002</c:v>
                </c:pt>
                <c:pt idx="218">
                  <c:v>284</c:v>
                </c:pt>
                <c:pt idx="219">
                  <c:v>286</c:v>
                </c:pt>
                <c:pt idx="220">
                  <c:v>290.24</c:v>
                </c:pt>
                <c:pt idx="221">
                  <c:v>294.04000000000002</c:v>
                </c:pt>
                <c:pt idx="222">
                  <c:v>284.11</c:v>
                </c:pt>
                <c:pt idx="223">
                  <c:v>274.82</c:v>
                </c:pt>
                <c:pt idx="224">
                  <c:v>269.49</c:v>
                </c:pt>
                <c:pt idx="225">
                  <c:v>264.49</c:v>
                </c:pt>
                <c:pt idx="226">
                  <c:v>259.49</c:v>
                </c:pt>
                <c:pt idx="227">
                  <c:v>254</c:v>
                </c:pt>
                <c:pt idx="228">
                  <c:v>273.69</c:v>
                </c:pt>
                <c:pt idx="229">
                  <c:v>257.45999999999998</c:v>
                </c:pt>
                <c:pt idx="230">
                  <c:v>256.79000000000002</c:v>
                </c:pt>
                <c:pt idx="231">
                  <c:v>258.44</c:v>
                </c:pt>
                <c:pt idx="232">
                  <c:v>259</c:v>
                </c:pt>
                <c:pt idx="233">
                  <c:v>260</c:v>
                </c:pt>
                <c:pt idx="234">
                  <c:v>263.12</c:v>
                </c:pt>
                <c:pt idx="235">
                  <c:v>263.35000000000002</c:v>
                </c:pt>
                <c:pt idx="236">
                  <c:v>265.19</c:v>
                </c:pt>
                <c:pt idx="237">
                  <c:v>269.95999999999998</c:v>
                </c:pt>
                <c:pt idx="238">
                  <c:v>280.44</c:v>
                </c:pt>
                <c:pt idx="239">
                  <c:v>280.44</c:v>
                </c:pt>
                <c:pt idx="240">
                  <c:v>280.44</c:v>
                </c:pt>
                <c:pt idx="241">
                  <c:v>312.22000000000003</c:v>
                </c:pt>
                <c:pt idx="242">
                  <c:v>322.94</c:v>
                </c:pt>
                <c:pt idx="243">
                  <c:v>332.69</c:v>
                </c:pt>
                <c:pt idx="244">
                  <c:v>348.99</c:v>
                </c:pt>
                <c:pt idx="245">
                  <c:v>361.66</c:v>
                </c:pt>
                <c:pt idx="246">
                  <c:v>378</c:v>
                </c:pt>
                <c:pt idx="247">
                  <c:v>394</c:v>
                </c:pt>
                <c:pt idx="248">
                  <c:v>410.18</c:v>
                </c:pt>
                <c:pt idx="249">
                  <c:v>436.47</c:v>
                </c:pt>
                <c:pt idx="250">
                  <c:v>452.63</c:v>
                </c:pt>
                <c:pt idx="251">
                  <c:v>468.17</c:v>
                </c:pt>
                <c:pt idx="252">
                  <c:v>485.28</c:v>
                </c:pt>
                <c:pt idx="253">
                  <c:v>495</c:v>
                </c:pt>
                <c:pt idx="254">
                  <c:v>505.75</c:v>
                </c:pt>
                <c:pt idx="255">
                  <c:v>521.07000000000005</c:v>
                </c:pt>
                <c:pt idx="256">
                  <c:v>527.94000000000005</c:v>
                </c:pt>
                <c:pt idx="257">
                  <c:v>528.75</c:v>
                </c:pt>
                <c:pt idx="258">
                  <c:v>527.29999999999995</c:v>
                </c:pt>
                <c:pt idx="259">
                  <c:v>525.74</c:v>
                </c:pt>
                <c:pt idx="260">
                  <c:v>527</c:v>
                </c:pt>
                <c:pt idx="261">
                  <c:v>528</c:v>
                </c:pt>
                <c:pt idx="262">
                  <c:v>529.42999999999995</c:v>
                </c:pt>
                <c:pt idx="263">
                  <c:v>524.6</c:v>
                </c:pt>
                <c:pt idx="264">
                  <c:v>514.25</c:v>
                </c:pt>
                <c:pt idx="265">
                  <c:v>504.45</c:v>
                </c:pt>
                <c:pt idx="266">
                  <c:v>498.19</c:v>
                </c:pt>
                <c:pt idx="267">
                  <c:v>498.19</c:v>
                </c:pt>
                <c:pt idx="268">
                  <c:v>498.19</c:v>
                </c:pt>
                <c:pt idx="269">
                  <c:v>470.26</c:v>
                </c:pt>
                <c:pt idx="270">
                  <c:v>465.86</c:v>
                </c:pt>
                <c:pt idx="271">
                  <c:v>452.57</c:v>
                </c:pt>
                <c:pt idx="272">
                  <c:v>436.27</c:v>
                </c:pt>
                <c:pt idx="273">
                  <c:v>419.48</c:v>
                </c:pt>
                <c:pt idx="274">
                  <c:v>404.48</c:v>
                </c:pt>
                <c:pt idx="275">
                  <c:v>389.48</c:v>
                </c:pt>
                <c:pt idx="276">
                  <c:v>374.52</c:v>
                </c:pt>
                <c:pt idx="277">
                  <c:v>362.35</c:v>
                </c:pt>
                <c:pt idx="278">
                  <c:v>340.83</c:v>
                </c:pt>
                <c:pt idx="279">
                  <c:v>325.5</c:v>
                </c:pt>
                <c:pt idx="280">
                  <c:v>307.3</c:v>
                </c:pt>
                <c:pt idx="281">
                  <c:v>297.3</c:v>
                </c:pt>
                <c:pt idx="282">
                  <c:v>287.3</c:v>
                </c:pt>
                <c:pt idx="283">
                  <c:v>275.51</c:v>
                </c:pt>
                <c:pt idx="284">
                  <c:v>265.76</c:v>
                </c:pt>
                <c:pt idx="285">
                  <c:v>251.61</c:v>
                </c:pt>
                <c:pt idx="286">
                  <c:v>240.89</c:v>
                </c:pt>
                <c:pt idx="287">
                  <c:v>231.11</c:v>
                </c:pt>
                <c:pt idx="288">
                  <c:v>226</c:v>
                </c:pt>
                <c:pt idx="289">
                  <c:v>221</c:v>
                </c:pt>
                <c:pt idx="290">
                  <c:v>215.1</c:v>
                </c:pt>
                <c:pt idx="291">
                  <c:v>204.1</c:v>
                </c:pt>
                <c:pt idx="292">
                  <c:v>193.26</c:v>
                </c:pt>
                <c:pt idx="293">
                  <c:v>188.72</c:v>
                </c:pt>
                <c:pt idx="294">
                  <c:v>189.56</c:v>
                </c:pt>
                <c:pt idx="295">
                  <c:v>191</c:v>
                </c:pt>
                <c:pt idx="296">
                  <c:v>192</c:v>
                </c:pt>
                <c:pt idx="297">
                  <c:v>193.65</c:v>
                </c:pt>
                <c:pt idx="298">
                  <c:v>198.77</c:v>
                </c:pt>
                <c:pt idx="299">
                  <c:v>201.16</c:v>
                </c:pt>
                <c:pt idx="300">
                  <c:v>207.26</c:v>
                </c:pt>
                <c:pt idx="301">
                  <c:v>214.12</c:v>
                </c:pt>
                <c:pt idx="302">
                  <c:v>217</c:v>
                </c:pt>
                <c:pt idx="303">
                  <c:v>221</c:v>
                </c:pt>
                <c:pt idx="304">
                  <c:v>224.88</c:v>
                </c:pt>
                <c:pt idx="305">
                  <c:v>236.27</c:v>
                </c:pt>
                <c:pt idx="306">
                  <c:v>253.74</c:v>
                </c:pt>
                <c:pt idx="307">
                  <c:v>262.79000000000002</c:v>
                </c:pt>
                <c:pt idx="308">
                  <c:v>259</c:v>
                </c:pt>
                <c:pt idx="309">
                  <c:v>255</c:v>
                </c:pt>
                <c:pt idx="310">
                  <c:v>250</c:v>
                </c:pt>
                <c:pt idx="311">
                  <c:v>246.19</c:v>
                </c:pt>
                <c:pt idx="312">
                  <c:v>255.55</c:v>
                </c:pt>
                <c:pt idx="313">
                  <c:v>265.45</c:v>
                </c:pt>
                <c:pt idx="314">
                  <c:v>279.51</c:v>
                </c:pt>
                <c:pt idx="315">
                  <c:v>279.51</c:v>
                </c:pt>
                <c:pt idx="316">
                  <c:v>279.51</c:v>
                </c:pt>
                <c:pt idx="317">
                  <c:v>279.51</c:v>
                </c:pt>
                <c:pt idx="318">
                  <c:v>272.22000000000003</c:v>
                </c:pt>
                <c:pt idx="319">
                  <c:v>296.29000000000002</c:v>
                </c:pt>
                <c:pt idx="320">
                  <c:v>296.29000000000002</c:v>
                </c:pt>
                <c:pt idx="321">
                  <c:v>321.01</c:v>
                </c:pt>
                <c:pt idx="322">
                  <c:v>350.48</c:v>
                </c:pt>
                <c:pt idx="323">
                  <c:v>350.48</c:v>
                </c:pt>
                <c:pt idx="324">
                  <c:v>350.48</c:v>
                </c:pt>
                <c:pt idx="325">
                  <c:v>435.62</c:v>
                </c:pt>
                <c:pt idx="326">
                  <c:v>454.22</c:v>
                </c:pt>
                <c:pt idx="327">
                  <c:v>492.88</c:v>
                </c:pt>
                <c:pt idx="328">
                  <c:v>522.74</c:v>
                </c:pt>
                <c:pt idx="329">
                  <c:v>575.1</c:v>
                </c:pt>
                <c:pt idx="330">
                  <c:v>575.1</c:v>
                </c:pt>
                <c:pt idx="331">
                  <c:v>575.1</c:v>
                </c:pt>
                <c:pt idx="332">
                  <c:v>689.27</c:v>
                </c:pt>
                <c:pt idx="333">
                  <c:v>714.21</c:v>
                </c:pt>
                <c:pt idx="334">
                  <c:v>736.23</c:v>
                </c:pt>
                <c:pt idx="335">
                  <c:v>795.65</c:v>
                </c:pt>
                <c:pt idx="336">
                  <c:v>828.57</c:v>
                </c:pt>
                <c:pt idx="337">
                  <c:v>847.28000000000009</c:v>
                </c:pt>
                <c:pt idx="338">
                  <c:v>865.99000000000012</c:v>
                </c:pt>
                <c:pt idx="339">
                  <c:v>884.7</c:v>
                </c:pt>
                <c:pt idx="340">
                  <c:v>893.91</c:v>
                </c:pt>
                <c:pt idx="341">
                  <c:v>899.93</c:v>
                </c:pt>
                <c:pt idx="342">
                  <c:v>889.93</c:v>
                </c:pt>
                <c:pt idx="343">
                  <c:v>886.67</c:v>
                </c:pt>
                <c:pt idx="344">
                  <c:v>880</c:v>
                </c:pt>
                <c:pt idx="345">
                  <c:v>873</c:v>
                </c:pt>
                <c:pt idx="346">
                  <c:v>865.67</c:v>
                </c:pt>
                <c:pt idx="347">
                  <c:v>846.84</c:v>
                </c:pt>
                <c:pt idx="348">
                  <c:v>815.82</c:v>
                </c:pt>
                <c:pt idx="349">
                  <c:v>783.26</c:v>
                </c:pt>
                <c:pt idx="350">
                  <c:v>750.77</c:v>
                </c:pt>
                <c:pt idx="351">
                  <c:v>750.77</c:v>
                </c:pt>
                <c:pt idx="352">
                  <c:v>750.77</c:v>
                </c:pt>
                <c:pt idx="353">
                  <c:v>667.13</c:v>
                </c:pt>
                <c:pt idx="354">
                  <c:v>630</c:v>
                </c:pt>
                <c:pt idx="355">
                  <c:v>584.15</c:v>
                </c:pt>
                <c:pt idx="356">
                  <c:v>540.29999999999995</c:v>
                </c:pt>
                <c:pt idx="357">
                  <c:v>496.01</c:v>
                </c:pt>
                <c:pt idx="358">
                  <c:v>470</c:v>
                </c:pt>
                <c:pt idx="359">
                  <c:v>444</c:v>
                </c:pt>
                <c:pt idx="360">
                  <c:v>416.91</c:v>
                </c:pt>
                <c:pt idx="361">
                  <c:v>385.65</c:v>
                </c:pt>
                <c:pt idx="362">
                  <c:v>349.81</c:v>
                </c:pt>
                <c:pt idx="363">
                  <c:v>320.81</c:v>
                </c:pt>
                <c:pt idx="364">
                  <c:v>294.72000000000003</c:v>
                </c:pt>
                <c:pt idx="365">
                  <c:v>294.72000000000003</c:v>
                </c:pt>
                <c:pt idx="366">
                  <c:v>294.72000000000003</c:v>
                </c:pt>
                <c:pt idx="367">
                  <c:v>252.19</c:v>
                </c:pt>
                <c:pt idx="368">
                  <c:v>235.84</c:v>
                </c:pt>
                <c:pt idx="369">
                  <c:v>218.67</c:v>
                </c:pt>
                <c:pt idx="370">
                  <c:v>206.05</c:v>
                </c:pt>
                <c:pt idx="371">
                  <c:v>193.91</c:v>
                </c:pt>
                <c:pt idx="372">
                  <c:v>188</c:v>
                </c:pt>
                <c:pt idx="373">
                  <c:v>182</c:v>
                </c:pt>
                <c:pt idx="374">
                  <c:v>175.63</c:v>
                </c:pt>
                <c:pt idx="375">
                  <c:v>168.44</c:v>
                </c:pt>
                <c:pt idx="376">
                  <c:v>159.57</c:v>
                </c:pt>
                <c:pt idx="377">
                  <c:v>153.28</c:v>
                </c:pt>
                <c:pt idx="378">
                  <c:v>149.22999999999999</c:v>
                </c:pt>
                <c:pt idx="379">
                  <c:v>147</c:v>
                </c:pt>
                <c:pt idx="380">
                  <c:v>145</c:v>
                </c:pt>
                <c:pt idx="381">
                  <c:v>142.24</c:v>
                </c:pt>
                <c:pt idx="382">
                  <c:v>139.08000000000001</c:v>
                </c:pt>
                <c:pt idx="383">
                  <c:v>139.57</c:v>
                </c:pt>
                <c:pt idx="384">
                  <c:v>132.25</c:v>
                </c:pt>
                <c:pt idx="385">
                  <c:v>130.51</c:v>
                </c:pt>
                <c:pt idx="386">
                  <c:v>130</c:v>
                </c:pt>
                <c:pt idx="387">
                  <c:v>129</c:v>
                </c:pt>
                <c:pt idx="388">
                  <c:v>128.97</c:v>
                </c:pt>
                <c:pt idx="389">
                  <c:v>127.8</c:v>
                </c:pt>
                <c:pt idx="390">
                  <c:v>127.91</c:v>
                </c:pt>
                <c:pt idx="391">
                  <c:v>128.16999999999999</c:v>
                </c:pt>
                <c:pt idx="392">
                  <c:v>128.16999999999999</c:v>
                </c:pt>
                <c:pt idx="393">
                  <c:v>128.16999999999999</c:v>
                </c:pt>
                <c:pt idx="394">
                  <c:v>128.16999999999999</c:v>
                </c:pt>
                <c:pt idx="395">
                  <c:v>128.71</c:v>
                </c:pt>
                <c:pt idx="396">
                  <c:v>129.55000000000001</c:v>
                </c:pt>
                <c:pt idx="397">
                  <c:v>132.22</c:v>
                </c:pt>
                <c:pt idx="398">
                  <c:v>134.08000000000001</c:v>
                </c:pt>
                <c:pt idx="399">
                  <c:v>138.63</c:v>
                </c:pt>
                <c:pt idx="400">
                  <c:v>142</c:v>
                </c:pt>
                <c:pt idx="401">
                  <c:v>145</c:v>
                </c:pt>
                <c:pt idx="402">
                  <c:v>149.26</c:v>
                </c:pt>
                <c:pt idx="403">
                  <c:v>146.94</c:v>
                </c:pt>
                <c:pt idx="404">
                  <c:v>152.25</c:v>
                </c:pt>
                <c:pt idx="405">
                  <c:v>154.76</c:v>
                </c:pt>
                <c:pt idx="406">
                  <c:v>152.25</c:v>
                </c:pt>
                <c:pt idx="407">
                  <c:v>151.79</c:v>
                </c:pt>
                <c:pt idx="408">
                  <c:v>157</c:v>
                </c:pt>
                <c:pt idx="409">
                  <c:v>163.37</c:v>
                </c:pt>
                <c:pt idx="410">
                  <c:v>164.71</c:v>
                </c:pt>
                <c:pt idx="411">
                  <c:v>167.97</c:v>
                </c:pt>
                <c:pt idx="412">
                  <c:v>174.52</c:v>
                </c:pt>
                <c:pt idx="413">
                  <c:v>182.09</c:v>
                </c:pt>
                <c:pt idx="414">
                  <c:v>187</c:v>
                </c:pt>
                <c:pt idx="415">
                  <c:v>193</c:v>
                </c:pt>
                <c:pt idx="416">
                  <c:v>199</c:v>
                </c:pt>
                <c:pt idx="417">
                  <c:v>196.2</c:v>
                </c:pt>
                <c:pt idx="418">
                  <c:v>200.98</c:v>
                </c:pt>
                <c:pt idx="419">
                  <c:v>202.72</c:v>
                </c:pt>
                <c:pt idx="420">
                  <c:v>213.05</c:v>
                </c:pt>
                <c:pt idx="421">
                  <c:v>219</c:v>
                </c:pt>
                <c:pt idx="422">
                  <c:v>225</c:v>
                </c:pt>
                <c:pt idx="423">
                  <c:v>230.54</c:v>
                </c:pt>
                <c:pt idx="424">
                  <c:v>230.95</c:v>
                </c:pt>
                <c:pt idx="425">
                  <c:v>229.65</c:v>
                </c:pt>
                <c:pt idx="426">
                  <c:v>232.55</c:v>
                </c:pt>
                <c:pt idx="427">
                  <c:v>235.51</c:v>
                </c:pt>
                <c:pt idx="428">
                  <c:v>235.51</c:v>
                </c:pt>
                <c:pt idx="429">
                  <c:v>235.51</c:v>
                </c:pt>
                <c:pt idx="430">
                  <c:v>235.59</c:v>
                </c:pt>
                <c:pt idx="431">
                  <c:v>232.86</c:v>
                </c:pt>
                <c:pt idx="432">
                  <c:v>230.27</c:v>
                </c:pt>
                <c:pt idx="433">
                  <c:v>230.07</c:v>
                </c:pt>
                <c:pt idx="434">
                  <c:v>229.3</c:v>
                </c:pt>
                <c:pt idx="435">
                  <c:v>228</c:v>
                </c:pt>
                <c:pt idx="436">
                  <c:v>226</c:v>
                </c:pt>
                <c:pt idx="437">
                  <c:v>223.75</c:v>
                </c:pt>
                <c:pt idx="438">
                  <c:v>213.9</c:v>
                </c:pt>
                <c:pt idx="439">
                  <c:v>205.52</c:v>
                </c:pt>
                <c:pt idx="440">
                  <c:v>202.2</c:v>
                </c:pt>
                <c:pt idx="441">
                  <c:v>198.6</c:v>
                </c:pt>
                <c:pt idx="442">
                  <c:v>198.6</c:v>
                </c:pt>
                <c:pt idx="443">
                  <c:v>198.6</c:v>
                </c:pt>
                <c:pt idx="444">
                  <c:v>188.97</c:v>
                </c:pt>
                <c:pt idx="445">
                  <c:v>180.69</c:v>
                </c:pt>
                <c:pt idx="446">
                  <c:v>173.78</c:v>
                </c:pt>
                <c:pt idx="447">
                  <c:v>166.32</c:v>
                </c:pt>
                <c:pt idx="448">
                  <c:v>162.03</c:v>
                </c:pt>
                <c:pt idx="449">
                  <c:v>159</c:v>
                </c:pt>
                <c:pt idx="450">
                  <c:v>156</c:v>
                </c:pt>
                <c:pt idx="451">
                  <c:v>151.82</c:v>
                </c:pt>
                <c:pt idx="452">
                  <c:v>147.54</c:v>
                </c:pt>
                <c:pt idx="453">
                  <c:v>144.56</c:v>
                </c:pt>
                <c:pt idx="454">
                  <c:v>139.88999999999999</c:v>
                </c:pt>
                <c:pt idx="455">
                  <c:v>135.77000000000001</c:v>
                </c:pt>
                <c:pt idx="456">
                  <c:v>134</c:v>
                </c:pt>
                <c:pt idx="457">
                  <c:v>131</c:v>
                </c:pt>
                <c:pt idx="458">
                  <c:v>129.41</c:v>
                </c:pt>
                <c:pt idx="459">
                  <c:v>128.12</c:v>
                </c:pt>
                <c:pt idx="460">
                  <c:v>126.3</c:v>
                </c:pt>
                <c:pt idx="461">
                  <c:v>125.02</c:v>
                </c:pt>
                <c:pt idx="462">
                  <c:v>124.34</c:v>
                </c:pt>
                <c:pt idx="463">
                  <c:v>123.4</c:v>
                </c:pt>
                <c:pt idx="464">
                  <c:v>122.4</c:v>
                </c:pt>
                <c:pt idx="465">
                  <c:v>121.75</c:v>
                </c:pt>
                <c:pt idx="466">
                  <c:v>120.33</c:v>
                </c:pt>
                <c:pt idx="467">
                  <c:v>118.54</c:v>
                </c:pt>
                <c:pt idx="468">
                  <c:v>118.29</c:v>
                </c:pt>
                <c:pt idx="469">
                  <c:v>117.22</c:v>
                </c:pt>
                <c:pt idx="470">
                  <c:v>117.22</c:v>
                </c:pt>
                <c:pt idx="471">
                  <c:v>116</c:v>
                </c:pt>
                <c:pt idx="472">
                  <c:v>115.32</c:v>
                </c:pt>
                <c:pt idx="473">
                  <c:v>113.45</c:v>
                </c:pt>
                <c:pt idx="474">
                  <c:v>111.91</c:v>
                </c:pt>
                <c:pt idx="475">
                  <c:v>110.35</c:v>
                </c:pt>
                <c:pt idx="476">
                  <c:v>108.46</c:v>
                </c:pt>
                <c:pt idx="477">
                  <c:v>107</c:v>
                </c:pt>
                <c:pt idx="478">
                  <c:v>106</c:v>
                </c:pt>
                <c:pt idx="479">
                  <c:v>104.56</c:v>
                </c:pt>
                <c:pt idx="480">
                  <c:v>101.39</c:v>
                </c:pt>
                <c:pt idx="481">
                  <c:v>98.78</c:v>
                </c:pt>
                <c:pt idx="482">
                  <c:v>96.64</c:v>
                </c:pt>
                <c:pt idx="483">
                  <c:v>95.91</c:v>
                </c:pt>
                <c:pt idx="484">
                  <c:v>95</c:v>
                </c:pt>
                <c:pt idx="485">
                  <c:v>94</c:v>
                </c:pt>
                <c:pt idx="486">
                  <c:v>92.46</c:v>
                </c:pt>
                <c:pt idx="487">
                  <c:v>92.25</c:v>
                </c:pt>
                <c:pt idx="488">
                  <c:v>92.57</c:v>
                </c:pt>
                <c:pt idx="489">
                  <c:v>93.19</c:v>
                </c:pt>
                <c:pt idx="490">
                  <c:v>95.03</c:v>
                </c:pt>
                <c:pt idx="491">
                  <c:v>96</c:v>
                </c:pt>
                <c:pt idx="492">
                  <c:v>98</c:v>
                </c:pt>
                <c:pt idx="493">
                  <c:v>100.06</c:v>
                </c:pt>
                <c:pt idx="494">
                  <c:v>106.82</c:v>
                </c:pt>
                <c:pt idx="495">
                  <c:v>117.17</c:v>
                </c:pt>
                <c:pt idx="496">
                  <c:v>134.31</c:v>
                </c:pt>
                <c:pt idx="497">
                  <c:v>152.82</c:v>
                </c:pt>
                <c:pt idx="498">
                  <c:v>167</c:v>
                </c:pt>
                <c:pt idx="499">
                  <c:v>181</c:v>
                </c:pt>
                <c:pt idx="500">
                  <c:v>204.16</c:v>
                </c:pt>
                <c:pt idx="501">
                  <c:v>225.35</c:v>
                </c:pt>
                <c:pt idx="502">
                  <c:v>252.16</c:v>
                </c:pt>
                <c:pt idx="503">
                  <c:v>277.89999999999998</c:v>
                </c:pt>
                <c:pt idx="504">
                  <c:v>316.17</c:v>
                </c:pt>
                <c:pt idx="505">
                  <c:v>333</c:v>
                </c:pt>
                <c:pt idx="506">
                  <c:v>350</c:v>
                </c:pt>
                <c:pt idx="507">
                  <c:v>368.03</c:v>
                </c:pt>
                <c:pt idx="508">
                  <c:v>436.75</c:v>
                </c:pt>
                <c:pt idx="509">
                  <c:v>469.5</c:v>
                </c:pt>
                <c:pt idx="510">
                  <c:v>500.75</c:v>
                </c:pt>
                <c:pt idx="511">
                  <c:v>537.34</c:v>
                </c:pt>
                <c:pt idx="512">
                  <c:v>558</c:v>
                </c:pt>
                <c:pt idx="513">
                  <c:v>579</c:v>
                </c:pt>
                <c:pt idx="514">
                  <c:v>599.69000000000005</c:v>
                </c:pt>
                <c:pt idx="515">
                  <c:v>622.41</c:v>
                </c:pt>
                <c:pt idx="516">
                  <c:v>644.5</c:v>
                </c:pt>
                <c:pt idx="517">
                  <c:v>659.08</c:v>
                </c:pt>
                <c:pt idx="518">
                  <c:v>677.67</c:v>
                </c:pt>
                <c:pt idx="519">
                  <c:v>685</c:v>
                </c:pt>
                <c:pt idx="520">
                  <c:v>692</c:v>
                </c:pt>
                <c:pt idx="521">
                  <c:v>700.1</c:v>
                </c:pt>
                <c:pt idx="522">
                  <c:v>701.92</c:v>
                </c:pt>
                <c:pt idx="523">
                  <c:v>699.84</c:v>
                </c:pt>
                <c:pt idx="524">
                  <c:v>696.31</c:v>
                </c:pt>
                <c:pt idx="525">
                  <c:v>687.3</c:v>
                </c:pt>
                <c:pt idx="526">
                  <c:v>683</c:v>
                </c:pt>
                <c:pt idx="527">
                  <c:v>679</c:v>
                </c:pt>
                <c:pt idx="528">
                  <c:v>673.52</c:v>
                </c:pt>
                <c:pt idx="529">
                  <c:v>653.80999999999995</c:v>
                </c:pt>
                <c:pt idx="530">
                  <c:v>633.07000000000005</c:v>
                </c:pt>
                <c:pt idx="531">
                  <c:v>614.88</c:v>
                </c:pt>
                <c:pt idx="532">
                  <c:v>591.12</c:v>
                </c:pt>
                <c:pt idx="533">
                  <c:v>577.12</c:v>
                </c:pt>
                <c:pt idx="534">
                  <c:v>563.12</c:v>
                </c:pt>
                <c:pt idx="535">
                  <c:v>549.05999999999995</c:v>
                </c:pt>
                <c:pt idx="536">
                  <c:v>528.38</c:v>
                </c:pt>
                <c:pt idx="537">
                  <c:v>503.42</c:v>
                </c:pt>
                <c:pt idx="538">
                  <c:v>483.12</c:v>
                </c:pt>
                <c:pt idx="539">
                  <c:v>462.23</c:v>
                </c:pt>
                <c:pt idx="540">
                  <c:v>447</c:v>
                </c:pt>
                <c:pt idx="541">
                  <c:v>432</c:v>
                </c:pt>
                <c:pt idx="542">
                  <c:v>415.9</c:v>
                </c:pt>
                <c:pt idx="543">
                  <c:v>398.94</c:v>
                </c:pt>
                <c:pt idx="544">
                  <c:v>378.13</c:v>
                </c:pt>
                <c:pt idx="545">
                  <c:v>360.56</c:v>
                </c:pt>
                <c:pt idx="546">
                  <c:v>345.18</c:v>
                </c:pt>
                <c:pt idx="547">
                  <c:v>336</c:v>
                </c:pt>
                <c:pt idx="548">
                  <c:v>327</c:v>
                </c:pt>
                <c:pt idx="549">
                  <c:v>317.35000000000002</c:v>
                </c:pt>
                <c:pt idx="550">
                  <c:v>305.61</c:v>
                </c:pt>
                <c:pt idx="551">
                  <c:v>291.27999999999997</c:v>
                </c:pt>
                <c:pt idx="552">
                  <c:v>276.43</c:v>
                </c:pt>
                <c:pt idx="553">
                  <c:v>264.13</c:v>
                </c:pt>
                <c:pt idx="554">
                  <c:v>257</c:v>
                </c:pt>
                <c:pt idx="555">
                  <c:v>250</c:v>
                </c:pt>
                <c:pt idx="556">
                  <c:v>242.18</c:v>
                </c:pt>
                <c:pt idx="557">
                  <c:v>233.75</c:v>
                </c:pt>
                <c:pt idx="558">
                  <c:v>221.76</c:v>
                </c:pt>
                <c:pt idx="559">
                  <c:v>210.62</c:v>
                </c:pt>
                <c:pt idx="560">
                  <c:v>198.25</c:v>
                </c:pt>
                <c:pt idx="561">
                  <c:v>191</c:v>
                </c:pt>
                <c:pt idx="562">
                  <c:v>184</c:v>
                </c:pt>
                <c:pt idx="563">
                  <c:v>176.74</c:v>
                </c:pt>
                <c:pt idx="564">
                  <c:v>160.72999999999999</c:v>
                </c:pt>
                <c:pt idx="565">
                  <c:v>150.37</c:v>
                </c:pt>
                <c:pt idx="566">
                  <c:v>140.43</c:v>
                </c:pt>
                <c:pt idx="567">
                  <c:v>131.30000000000001</c:v>
                </c:pt>
                <c:pt idx="568">
                  <c:v>126</c:v>
                </c:pt>
                <c:pt idx="569">
                  <c:v>121</c:v>
                </c:pt>
                <c:pt idx="570">
                  <c:v>116.13</c:v>
                </c:pt>
                <c:pt idx="571">
                  <c:v>109.38</c:v>
                </c:pt>
                <c:pt idx="572">
                  <c:v>101.55</c:v>
                </c:pt>
                <c:pt idx="573">
                  <c:v>96.3</c:v>
                </c:pt>
                <c:pt idx="574">
                  <c:v>91.21</c:v>
                </c:pt>
                <c:pt idx="575">
                  <c:v>89</c:v>
                </c:pt>
                <c:pt idx="576">
                  <c:v>86</c:v>
                </c:pt>
                <c:pt idx="577">
                  <c:v>83.43</c:v>
                </c:pt>
                <c:pt idx="578">
                  <c:v>78.88</c:v>
                </c:pt>
                <c:pt idx="579">
                  <c:v>74.19</c:v>
                </c:pt>
                <c:pt idx="580">
                  <c:v>71.86</c:v>
                </c:pt>
                <c:pt idx="581">
                  <c:v>69.37</c:v>
                </c:pt>
                <c:pt idx="582">
                  <c:v>68</c:v>
                </c:pt>
                <c:pt idx="583">
                  <c:v>67</c:v>
                </c:pt>
                <c:pt idx="584">
                  <c:v>65.42</c:v>
                </c:pt>
                <c:pt idx="585">
                  <c:v>62.58</c:v>
                </c:pt>
                <c:pt idx="586">
                  <c:v>60.6</c:v>
                </c:pt>
                <c:pt idx="587">
                  <c:v>59.02</c:v>
                </c:pt>
                <c:pt idx="588">
                  <c:v>57.91</c:v>
                </c:pt>
                <c:pt idx="589">
                  <c:v>57</c:v>
                </c:pt>
                <c:pt idx="590">
                  <c:v>56</c:v>
                </c:pt>
                <c:pt idx="591">
                  <c:v>54.12</c:v>
                </c:pt>
                <c:pt idx="592">
                  <c:v>52.51</c:v>
                </c:pt>
                <c:pt idx="593">
                  <c:v>50.96</c:v>
                </c:pt>
                <c:pt idx="594">
                  <c:v>48.92</c:v>
                </c:pt>
                <c:pt idx="595">
                  <c:v>48.18</c:v>
                </c:pt>
                <c:pt idx="596">
                  <c:v>48.18</c:v>
                </c:pt>
                <c:pt idx="597">
                  <c:v>47</c:v>
                </c:pt>
                <c:pt idx="598">
                  <c:v>46.08</c:v>
                </c:pt>
                <c:pt idx="599">
                  <c:v>44</c:v>
                </c:pt>
                <c:pt idx="600">
                  <c:v>41.45</c:v>
                </c:pt>
                <c:pt idx="601">
                  <c:v>40.520000000000003</c:v>
                </c:pt>
                <c:pt idx="602">
                  <c:v>40.85</c:v>
                </c:pt>
                <c:pt idx="603">
                  <c:v>40.85</c:v>
                </c:pt>
                <c:pt idx="604">
                  <c:v>42</c:v>
                </c:pt>
                <c:pt idx="605">
                  <c:v>42.51</c:v>
                </c:pt>
                <c:pt idx="606">
                  <c:v>41.9</c:v>
                </c:pt>
                <c:pt idx="607">
                  <c:v>43.15</c:v>
                </c:pt>
                <c:pt idx="608">
                  <c:v>43.26</c:v>
                </c:pt>
                <c:pt idx="609">
                  <c:v>44.49</c:v>
                </c:pt>
                <c:pt idx="610">
                  <c:v>44.49</c:v>
                </c:pt>
                <c:pt idx="611">
                  <c:v>45</c:v>
                </c:pt>
                <c:pt idx="612">
                  <c:v>46.38</c:v>
                </c:pt>
                <c:pt idx="613">
                  <c:v>46.01</c:v>
                </c:pt>
                <c:pt idx="614">
                  <c:v>49.37</c:v>
                </c:pt>
                <c:pt idx="615">
                  <c:v>49.62</c:v>
                </c:pt>
                <c:pt idx="616">
                  <c:v>49.86</c:v>
                </c:pt>
                <c:pt idx="617">
                  <c:v>49.86</c:v>
                </c:pt>
                <c:pt idx="618">
                  <c:v>49</c:v>
                </c:pt>
                <c:pt idx="619">
                  <c:v>49</c:v>
                </c:pt>
                <c:pt idx="620">
                  <c:v>49.03</c:v>
                </c:pt>
                <c:pt idx="621">
                  <c:v>49.31</c:v>
                </c:pt>
                <c:pt idx="622">
                  <c:v>51.61</c:v>
                </c:pt>
                <c:pt idx="623">
                  <c:v>53.77</c:v>
                </c:pt>
                <c:pt idx="624">
                  <c:v>55</c:v>
                </c:pt>
                <c:pt idx="625">
                  <c:v>57</c:v>
                </c:pt>
                <c:pt idx="626">
                  <c:v>58.57</c:v>
                </c:pt>
                <c:pt idx="627">
                  <c:v>61</c:v>
                </c:pt>
                <c:pt idx="628">
                  <c:v>62.67</c:v>
                </c:pt>
                <c:pt idx="629">
                  <c:v>67.069999999999993</c:v>
                </c:pt>
                <c:pt idx="630">
                  <c:v>71.5</c:v>
                </c:pt>
                <c:pt idx="631">
                  <c:v>75</c:v>
                </c:pt>
                <c:pt idx="632">
                  <c:v>78</c:v>
                </c:pt>
                <c:pt idx="633">
                  <c:v>82.02</c:v>
                </c:pt>
                <c:pt idx="634">
                  <c:v>88.65</c:v>
                </c:pt>
                <c:pt idx="635">
                  <c:v>96.12</c:v>
                </c:pt>
                <c:pt idx="636">
                  <c:v>104.29</c:v>
                </c:pt>
                <c:pt idx="637">
                  <c:v>111.95</c:v>
                </c:pt>
                <c:pt idx="638">
                  <c:v>118</c:v>
                </c:pt>
                <c:pt idx="639">
                  <c:v>125</c:v>
                </c:pt>
                <c:pt idx="640">
                  <c:v>132.19</c:v>
                </c:pt>
                <c:pt idx="641">
                  <c:v>139.1</c:v>
                </c:pt>
                <c:pt idx="642">
                  <c:v>148.84</c:v>
                </c:pt>
                <c:pt idx="643">
                  <c:v>160.15</c:v>
                </c:pt>
                <c:pt idx="644">
                  <c:v>171.68</c:v>
                </c:pt>
                <c:pt idx="645">
                  <c:v>181</c:v>
                </c:pt>
                <c:pt idx="646">
                  <c:v>190</c:v>
                </c:pt>
                <c:pt idx="647">
                  <c:v>199.02</c:v>
                </c:pt>
                <c:pt idx="648">
                  <c:v>208.5</c:v>
                </c:pt>
                <c:pt idx="649">
                  <c:v>217.1</c:v>
                </c:pt>
                <c:pt idx="650">
                  <c:v>234.03</c:v>
                </c:pt>
                <c:pt idx="651">
                  <c:v>248</c:v>
                </c:pt>
                <c:pt idx="652">
                  <c:v>258</c:v>
                </c:pt>
                <c:pt idx="653">
                  <c:v>269</c:v>
                </c:pt>
                <c:pt idx="654">
                  <c:v>279</c:v>
                </c:pt>
                <c:pt idx="655">
                  <c:v>290.10000000000002</c:v>
                </c:pt>
                <c:pt idx="656">
                  <c:v>298</c:v>
                </c:pt>
                <c:pt idx="657">
                  <c:v>305.57</c:v>
                </c:pt>
                <c:pt idx="658">
                  <c:v>323.07</c:v>
                </c:pt>
                <c:pt idx="659">
                  <c:v>342.07</c:v>
                </c:pt>
                <c:pt idx="660">
                  <c:v>361</c:v>
                </c:pt>
                <c:pt idx="661">
                  <c:v>381.26</c:v>
                </c:pt>
                <c:pt idx="662">
                  <c:v>412.26</c:v>
                </c:pt>
                <c:pt idx="663">
                  <c:v>441.69</c:v>
                </c:pt>
                <c:pt idx="664">
                  <c:v>472.9</c:v>
                </c:pt>
                <c:pt idx="665">
                  <c:v>511</c:v>
                </c:pt>
                <c:pt idx="666">
                  <c:v>543</c:v>
                </c:pt>
                <c:pt idx="667">
                  <c:v>576</c:v>
                </c:pt>
                <c:pt idx="668">
                  <c:v>609.38</c:v>
                </c:pt>
                <c:pt idx="669">
                  <c:v>695.38</c:v>
                </c:pt>
                <c:pt idx="670">
                  <c:v>784.2</c:v>
                </c:pt>
                <c:pt idx="671">
                  <c:v>911.31</c:v>
                </c:pt>
                <c:pt idx="672">
                  <c:v>985.06</c:v>
                </c:pt>
                <c:pt idx="673">
                  <c:v>1058.81</c:v>
                </c:pt>
                <c:pt idx="674">
                  <c:v>1132.56</c:v>
                </c:pt>
                <c:pt idx="675">
                  <c:v>1206.21</c:v>
                </c:pt>
                <c:pt idx="676">
                  <c:v>1360.62</c:v>
                </c:pt>
                <c:pt idx="677">
                  <c:v>1508.39</c:v>
                </c:pt>
                <c:pt idx="678">
                  <c:v>1775.27</c:v>
                </c:pt>
                <c:pt idx="679">
                  <c:v>1905.27</c:v>
                </c:pt>
                <c:pt idx="680">
                  <c:v>2035.27</c:v>
                </c:pt>
                <c:pt idx="681">
                  <c:v>2165.27</c:v>
                </c:pt>
                <c:pt idx="682">
                  <c:v>2295.8000000000002</c:v>
                </c:pt>
                <c:pt idx="683">
                  <c:v>2433.94</c:v>
                </c:pt>
                <c:pt idx="684">
                  <c:v>2574.46</c:v>
                </c:pt>
                <c:pt idx="685">
                  <c:v>2598.46</c:v>
                </c:pt>
                <c:pt idx="686">
                  <c:v>2722.27</c:v>
                </c:pt>
                <c:pt idx="687">
                  <c:v>2811.27</c:v>
                </c:pt>
                <c:pt idx="688">
                  <c:v>2900.27</c:v>
                </c:pt>
                <c:pt idx="689">
                  <c:v>2989.47</c:v>
                </c:pt>
                <c:pt idx="690">
                  <c:v>3042.11</c:v>
                </c:pt>
                <c:pt idx="691">
                  <c:v>3127.91</c:v>
                </c:pt>
                <c:pt idx="692">
                  <c:v>3156.63</c:v>
                </c:pt>
                <c:pt idx="693">
                  <c:v>3192.46</c:v>
                </c:pt>
                <c:pt idx="694">
                  <c:v>3260.84</c:v>
                </c:pt>
                <c:pt idx="695">
                  <c:v>3329.2200000000003</c:v>
                </c:pt>
                <c:pt idx="696">
                  <c:v>3397.6</c:v>
                </c:pt>
                <c:pt idx="697">
                  <c:v>3306.52</c:v>
                </c:pt>
                <c:pt idx="698">
                  <c:v>3286.44</c:v>
                </c:pt>
                <c:pt idx="699">
                  <c:v>3279.36</c:v>
                </c:pt>
                <c:pt idx="700">
                  <c:v>3418.46</c:v>
                </c:pt>
                <c:pt idx="701">
                  <c:v>3406.46</c:v>
                </c:pt>
                <c:pt idx="702">
                  <c:v>3394.46</c:v>
                </c:pt>
                <c:pt idx="703">
                  <c:v>3381.16</c:v>
                </c:pt>
                <c:pt idx="704">
                  <c:v>3267.21</c:v>
                </c:pt>
                <c:pt idx="705">
                  <c:v>3194.67</c:v>
                </c:pt>
                <c:pt idx="706">
                  <c:v>3139.45</c:v>
                </c:pt>
                <c:pt idx="707">
                  <c:v>3078.47</c:v>
                </c:pt>
                <c:pt idx="708">
                  <c:v>3012.47</c:v>
                </c:pt>
                <c:pt idx="709">
                  <c:v>2946.47</c:v>
                </c:pt>
                <c:pt idx="710">
                  <c:v>2879.95</c:v>
                </c:pt>
                <c:pt idx="711">
                  <c:v>2694.44</c:v>
                </c:pt>
                <c:pt idx="712">
                  <c:v>2564.27</c:v>
                </c:pt>
                <c:pt idx="713">
                  <c:v>2420.63</c:v>
                </c:pt>
                <c:pt idx="714">
                  <c:v>2299.44</c:v>
                </c:pt>
                <c:pt idx="715">
                  <c:v>2198.89</c:v>
                </c:pt>
                <c:pt idx="716">
                  <c:v>2098.3399999999997</c:v>
                </c:pt>
                <c:pt idx="717">
                  <c:v>1997.79</c:v>
                </c:pt>
                <c:pt idx="718">
                  <c:v>1893.35</c:v>
                </c:pt>
                <c:pt idx="719">
                  <c:v>1692.52</c:v>
                </c:pt>
                <c:pt idx="720">
                  <c:v>1566.97</c:v>
                </c:pt>
                <c:pt idx="721">
                  <c:v>1461.71</c:v>
                </c:pt>
                <c:pt idx="722">
                  <c:v>1389.29</c:v>
                </c:pt>
                <c:pt idx="723">
                  <c:v>1316.87</c:v>
                </c:pt>
                <c:pt idx="724">
                  <c:v>1244.44</c:v>
                </c:pt>
                <c:pt idx="725">
                  <c:v>1142.1300000000001</c:v>
                </c:pt>
                <c:pt idx="726">
                  <c:v>1060.46</c:v>
                </c:pt>
                <c:pt idx="727">
                  <c:v>984.33</c:v>
                </c:pt>
                <c:pt idx="728">
                  <c:v>919.48</c:v>
                </c:pt>
                <c:pt idx="729">
                  <c:v>875</c:v>
                </c:pt>
                <c:pt idx="730">
                  <c:v>830.52</c:v>
                </c:pt>
                <c:pt idx="731">
                  <c:v>786.05</c:v>
                </c:pt>
                <c:pt idx="732">
                  <c:v>735.19</c:v>
                </c:pt>
                <c:pt idx="733">
                  <c:v>676.65</c:v>
                </c:pt>
                <c:pt idx="734">
                  <c:v>648.87</c:v>
                </c:pt>
                <c:pt idx="735">
                  <c:v>613.15</c:v>
                </c:pt>
                <c:pt idx="736">
                  <c:v>588.64</c:v>
                </c:pt>
                <c:pt idx="737">
                  <c:v>564.13</c:v>
                </c:pt>
                <c:pt idx="738">
                  <c:v>539.62</c:v>
                </c:pt>
                <c:pt idx="739">
                  <c:v>515.1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501-471B-AD82-A74E72606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3561728"/>
        <c:axId val="233559376"/>
      </c:lineChart>
      <c:catAx>
        <c:axId val="23356172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rgbClr val="0070C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233559376"/>
        <c:crosses val="autoZero"/>
        <c:auto val="1"/>
        <c:lblAlgn val="ctr"/>
        <c:lblOffset val="100"/>
        <c:tickMarkSkip val="15"/>
        <c:noMultiLvlLbl val="0"/>
      </c:catAx>
      <c:valAx>
        <c:axId val="233559376"/>
        <c:scaling>
          <c:orientation val="minMax"/>
          <c:max val="3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cross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"/>
          </a:p>
        </c:txPr>
        <c:crossAx val="233561728"/>
        <c:crosses val="autoZero"/>
        <c:crossBetween val="between"/>
        <c:majorUnit val="100"/>
        <c:min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+mn-lt"/>
        </a:defRPr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rgbClr val="002060"/>
                </a:solidFill>
                <a:latin typeface="Arial Narrow" panose="020B0606020202030204" pitchFamily="34" charset="0"/>
              </a:rPr>
              <a:t>01.03.22 INCIDENCIA ACUMULADA 14 días CASOS COVID  (España)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'01.03.22 IA 14 CCAA'!$C$23</c:f>
              <c:strCache>
                <c:ptCount val="1"/>
                <c:pt idx="0">
                  <c:v>Incidencia Acumulada 14 días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rgbClr val="C0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88-45D4-B19F-5A2EF247C09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'01.03.22 IA 14 CCAA'!$A$24:$A$43</c:f>
              <c:strCache>
                <c:ptCount val="20"/>
                <c:pt idx="0">
                  <c:v>Galicia</c:v>
                </c:pt>
                <c:pt idx="1">
                  <c:v>Canarias</c:v>
                </c:pt>
                <c:pt idx="2">
                  <c:v>Cataluña</c:v>
                </c:pt>
                <c:pt idx="3">
                  <c:v>La Rioja</c:v>
                </c:pt>
                <c:pt idx="4">
                  <c:v>Extremadura</c:v>
                </c:pt>
                <c:pt idx="5">
                  <c:v>Aragón</c:v>
                </c:pt>
                <c:pt idx="6">
                  <c:v>Asturias</c:v>
                </c:pt>
                <c:pt idx="7">
                  <c:v>Cantabria</c:v>
                </c:pt>
                <c:pt idx="8">
                  <c:v>Castilla-León</c:v>
                </c:pt>
                <c:pt idx="9">
                  <c:v>Murcia</c:v>
                </c:pt>
                <c:pt idx="10">
                  <c:v>Navarra</c:v>
                </c:pt>
                <c:pt idx="11">
                  <c:v>C. Valenciana</c:v>
                </c:pt>
                <c:pt idx="12">
                  <c:v>Baleares</c:v>
                </c:pt>
                <c:pt idx="13">
                  <c:v>País Vasco</c:v>
                </c:pt>
                <c:pt idx="14">
                  <c:v>Ceuta</c:v>
                </c:pt>
                <c:pt idx="15">
                  <c:v>Andalucía</c:v>
                </c:pt>
                <c:pt idx="16">
                  <c:v>Madrid</c:v>
                </c:pt>
                <c:pt idx="17">
                  <c:v>C. La Mancha</c:v>
                </c:pt>
                <c:pt idx="18">
                  <c:v>Melilla</c:v>
                </c:pt>
                <c:pt idx="19">
                  <c:v>España</c:v>
                </c:pt>
              </c:strCache>
            </c:strRef>
          </c:cat>
          <c:val>
            <c:numRef>
              <c:f>'01.03.22 IA 14 CCAA'!$C$24:$C$43</c:f>
              <c:numCache>
                <c:formatCode>0</c:formatCode>
                <c:ptCount val="20"/>
                <c:pt idx="0">
                  <c:v>825.89</c:v>
                </c:pt>
                <c:pt idx="1">
                  <c:v>780.46</c:v>
                </c:pt>
                <c:pt idx="2">
                  <c:v>689.93</c:v>
                </c:pt>
                <c:pt idx="3">
                  <c:v>630.4</c:v>
                </c:pt>
                <c:pt idx="4">
                  <c:v>592.54</c:v>
                </c:pt>
                <c:pt idx="5">
                  <c:v>569.72</c:v>
                </c:pt>
                <c:pt idx="6">
                  <c:v>568.29999999999995</c:v>
                </c:pt>
                <c:pt idx="7">
                  <c:v>564.58000000000004</c:v>
                </c:pt>
                <c:pt idx="8">
                  <c:v>544.53</c:v>
                </c:pt>
                <c:pt idx="9">
                  <c:v>544.34</c:v>
                </c:pt>
                <c:pt idx="10">
                  <c:v>544.34</c:v>
                </c:pt>
                <c:pt idx="11">
                  <c:v>537.47</c:v>
                </c:pt>
                <c:pt idx="12">
                  <c:v>446.29</c:v>
                </c:pt>
                <c:pt idx="13">
                  <c:v>432.34</c:v>
                </c:pt>
                <c:pt idx="14">
                  <c:v>421.47</c:v>
                </c:pt>
                <c:pt idx="15">
                  <c:v>333.53</c:v>
                </c:pt>
                <c:pt idx="16">
                  <c:v>320.18</c:v>
                </c:pt>
                <c:pt idx="17">
                  <c:v>302.60000000000002</c:v>
                </c:pt>
                <c:pt idx="18">
                  <c:v>252.72</c:v>
                </c:pt>
                <c:pt idx="19">
                  <c:v>515.1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88-45D4-B19F-5A2EF247C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3557808"/>
        <c:axId val="233558200"/>
      </c:barChart>
      <c:catAx>
        <c:axId val="23355780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233558200"/>
        <c:crosses val="autoZero"/>
        <c:auto val="1"/>
        <c:lblAlgn val="ctr"/>
        <c:lblOffset val="100"/>
        <c:noMultiLvlLbl val="0"/>
      </c:catAx>
      <c:valAx>
        <c:axId val="233558200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cross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"/>
          </a:p>
        </c:txPr>
        <c:crossAx val="233557808"/>
        <c:crosses val="autoZero"/>
        <c:crossBetween val="between"/>
        <c:majorUnit val="100"/>
        <c:min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2000" b="1" i="0" u="none" strike="noStrike" baseline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01.03.22  </a:t>
            </a:r>
            <a:r>
              <a:rPr lang="en-US" sz="2000" b="1">
                <a:solidFill>
                  <a:srgbClr val="002060"/>
                </a:solidFill>
                <a:latin typeface="Arial Narrow" panose="020B0606020202030204" pitchFamily="34" charset="0"/>
              </a:rPr>
              <a:t>RAZÓN DE TASAS 14 días CASOS COVID-19  (ESPAÑA)</a:t>
            </a:r>
          </a:p>
        </c:rich>
      </c:tx>
      <c:layout>
        <c:manualLayout>
          <c:xMode val="edge"/>
          <c:yMode val="edge"/>
          <c:x val="0.22082969862959098"/>
          <c:y val="1.78411344022096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'01.03.22 Gráficas Evol.'!$G$2</c:f>
              <c:strCache>
                <c:ptCount val="1"/>
                <c:pt idx="0">
                  <c:v>Razón de tasas 14 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'01.03.22 Gráficas Evol.'!$A$3:$A$742</c:f>
              <c:strCache>
                <c:ptCount val="740"/>
                <c:pt idx="0">
                  <c:v>21.02</c:v>
                </c:pt>
                <c:pt idx="1">
                  <c:v>22.02</c:v>
                </c:pt>
                <c:pt idx="2">
                  <c:v>23.02</c:v>
                </c:pt>
                <c:pt idx="3">
                  <c:v>24.02</c:v>
                </c:pt>
                <c:pt idx="4">
                  <c:v>25.02</c:v>
                </c:pt>
                <c:pt idx="5">
                  <c:v>26.02</c:v>
                </c:pt>
                <c:pt idx="6">
                  <c:v>27.02</c:v>
                </c:pt>
                <c:pt idx="7">
                  <c:v>28.02</c:v>
                </c:pt>
                <c:pt idx="8">
                  <c:v>29.02</c:v>
                </c:pt>
                <c:pt idx="9">
                  <c:v>01.03</c:v>
                </c:pt>
                <c:pt idx="10">
                  <c:v>02.03</c:v>
                </c:pt>
                <c:pt idx="11">
                  <c:v>03.03</c:v>
                </c:pt>
                <c:pt idx="12">
                  <c:v>04.03</c:v>
                </c:pt>
                <c:pt idx="13">
                  <c:v>05.03</c:v>
                </c:pt>
                <c:pt idx="14">
                  <c:v>06.03</c:v>
                </c:pt>
                <c:pt idx="15">
                  <c:v>07.03</c:v>
                </c:pt>
                <c:pt idx="16">
                  <c:v>08.03</c:v>
                </c:pt>
                <c:pt idx="17">
                  <c:v>09.03</c:v>
                </c:pt>
                <c:pt idx="18">
                  <c:v>10.03</c:v>
                </c:pt>
                <c:pt idx="19">
                  <c:v>11.03</c:v>
                </c:pt>
                <c:pt idx="20">
                  <c:v>12.03</c:v>
                </c:pt>
                <c:pt idx="21">
                  <c:v>13.03</c:v>
                </c:pt>
                <c:pt idx="22">
                  <c:v>14.03</c:v>
                </c:pt>
                <c:pt idx="23">
                  <c:v>15.03</c:v>
                </c:pt>
                <c:pt idx="24">
                  <c:v>16.03</c:v>
                </c:pt>
                <c:pt idx="25">
                  <c:v>17.03</c:v>
                </c:pt>
                <c:pt idx="26">
                  <c:v>18.03</c:v>
                </c:pt>
                <c:pt idx="27">
                  <c:v>19.03</c:v>
                </c:pt>
                <c:pt idx="28">
                  <c:v>20.03</c:v>
                </c:pt>
                <c:pt idx="29">
                  <c:v>21.03</c:v>
                </c:pt>
                <c:pt idx="30">
                  <c:v>22.03</c:v>
                </c:pt>
                <c:pt idx="31">
                  <c:v>23.03</c:v>
                </c:pt>
                <c:pt idx="32">
                  <c:v>24.03</c:v>
                </c:pt>
                <c:pt idx="33">
                  <c:v>25.03</c:v>
                </c:pt>
                <c:pt idx="34">
                  <c:v>26.03</c:v>
                </c:pt>
                <c:pt idx="35">
                  <c:v>27.03</c:v>
                </c:pt>
                <c:pt idx="36">
                  <c:v>28.03</c:v>
                </c:pt>
                <c:pt idx="37">
                  <c:v>29.03</c:v>
                </c:pt>
                <c:pt idx="38">
                  <c:v>30.03</c:v>
                </c:pt>
                <c:pt idx="39">
                  <c:v>31.03</c:v>
                </c:pt>
                <c:pt idx="40">
                  <c:v>01.04</c:v>
                </c:pt>
                <c:pt idx="41">
                  <c:v>02.04</c:v>
                </c:pt>
                <c:pt idx="42">
                  <c:v>03.04</c:v>
                </c:pt>
                <c:pt idx="43">
                  <c:v>04.04</c:v>
                </c:pt>
                <c:pt idx="44">
                  <c:v>05.04</c:v>
                </c:pt>
                <c:pt idx="45">
                  <c:v>06.04</c:v>
                </c:pt>
                <c:pt idx="46">
                  <c:v>07.04</c:v>
                </c:pt>
                <c:pt idx="47">
                  <c:v>08.04</c:v>
                </c:pt>
                <c:pt idx="48">
                  <c:v>09.04</c:v>
                </c:pt>
                <c:pt idx="49">
                  <c:v>10.04</c:v>
                </c:pt>
                <c:pt idx="50">
                  <c:v>11.04</c:v>
                </c:pt>
                <c:pt idx="51">
                  <c:v>12.04</c:v>
                </c:pt>
                <c:pt idx="52">
                  <c:v>13.04</c:v>
                </c:pt>
                <c:pt idx="53">
                  <c:v>14.04</c:v>
                </c:pt>
                <c:pt idx="54">
                  <c:v>15.04</c:v>
                </c:pt>
                <c:pt idx="55">
                  <c:v>16.04</c:v>
                </c:pt>
                <c:pt idx="56">
                  <c:v>17.04</c:v>
                </c:pt>
                <c:pt idx="57">
                  <c:v>18.04</c:v>
                </c:pt>
                <c:pt idx="58">
                  <c:v>19.04</c:v>
                </c:pt>
                <c:pt idx="59">
                  <c:v>20.04</c:v>
                </c:pt>
                <c:pt idx="60">
                  <c:v>21.04</c:v>
                </c:pt>
                <c:pt idx="61">
                  <c:v>22.04</c:v>
                </c:pt>
                <c:pt idx="62">
                  <c:v>23.04</c:v>
                </c:pt>
                <c:pt idx="63">
                  <c:v>24.04</c:v>
                </c:pt>
                <c:pt idx="64">
                  <c:v>25.04</c:v>
                </c:pt>
                <c:pt idx="65">
                  <c:v>26.04</c:v>
                </c:pt>
                <c:pt idx="66">
                  <c:v>27.04</c:v>
                </c:pt>
                <c:pt idx="67">
                  <c:v>28.04</c:v>
                </c:pt>
                <c:pt idx="68">
                  <c:v>29.04</c:v>
                </c:pt>
                <c:pt idx="69">
                  <c:v>30.04</c:v>
                </c:pt>
                <c:pt idx="70">
                  <c:v>01.05</c:v>
                </c:pt>
                <c:pt idx="71">
                  <c:v>02.05</c:v>
                </c:pt>
                <c:pt idx="72">
                  <c:v>03.05</c:v>
                </c:pt>
                <c:pt idx="73">
                  <c:v>04.05</c:v>
                </c:pt>
                <c:pt idx="74">
                  <c:v>05.05</c:v>
                </c:pt>
                <c:pt idx="75">
                  <c:v>06.05</c:v>
                </c:pt>
                <c:pt idx="76">
                  <c:v>07.05</c:v>
                </c:pt>
                <c:pt idx="77">
                  <c:v>08.05</c:v>
                </c:pt>
                <c:pt idx="78">
                  <c:v>09.05</c:v>
                </c:pt>
                <c:pt idx="79">
                  <c:v>10.05</c:v>
                </c:pt>
                <c:pt idx="80">
                  <c:v>11.05</c:v>
                </c:pt>
                <c:pt idx="81">
                  <c:v>12.05</c:v>
                </c:pt>
                <c:pt idx="82">
                  <c:v>13.05</c:v>
                </c:pt>
                <c:pt idx="83">
                  <c:v>14.05</c:v>
                </c:pt>
                <c:pt idx="84">
                  <c:v>15.05</c:v>
                </c:pt>
                <c:pt idx="85">
                  <c:v>16.05</c:v>
                </c:pt>
                <c:pt idx="86">
                  <c:v>17.05</c:v>
                </c:pt>
                <c:pt idx="87">
                  <c:v>18.05</c:v>
                </c:pt>
                <c:pt idx="88">
                  <c:v>19.05</c:v>
                </c:pt>
                <c:pt idx="89">
                  <c:v>20.05</c:v>
                </c:pt>
                <c:pt idx="90">
                  <c:v>21.05</c:v>
                </c:pt>
                <c:pt idx="91">
                  <c:v>22.05</c:v>
                </c:pt>
                <c:pt idx="92">
                  <c:v>23.05</c:v>
                </c:pt>
                <c:pt idx="93">
                  <c:v>24.05</c:v>
                </c:pt>
                <c:pt idx="94">
                  <c:v>25.05</c:v>
                </c:pt>
                <c:pt idx="95">
                  <c:v>26.05</c:v>
                </c:pt>
                <c:pt idx="96">
                  <c:v>27.05</c:v>
                </c:pt>
                <c:pt idx="97">
                  <c:v>28.05</c:v>
                </c:pt>
                <c:pt idx="98">
                  <c:v>29.05</c:v>
                </c:pt>
                <c:pt idx="99">
                  <c:v>30.05</c:v>
                </c:pt>
                <c:pt idx="100">
                  <c:v>31.05</c:v>
                </c:pt>
                <c:pt idx="101">
                  <c:v>01.06</c:v>
                </c:pt>
                <c:pt idx="102">
                  <c:v>02.06</c:v>
                </c:pt>
                <c:pt idx="103">
                  <c:v>03.06</c:v>
                </c:pt>
                <c:pt idx="104">
                  <c:v>04.06</c:v>
                </c:pt>
                <c:pt idx="105">
                  <c:v>05.06</c:v>
                </c:pt>
                <c:pt idx="106">
                  <c:v>06.06</c:v>
                </c:pt>
                <c:pt idx="107">
                  <c:v>07.06</c:v>
                </c:pt>
                <c:pt idx="108">
                  <c:v>08.06</c:v>
                </c:pt>
                <c:pt idx="109">
                  <c:v>09.06</c:v>
                </c:pt>
                <c:pt idx="110">
                  <c:v>10.06</c:v>
                </c:pt>
                <c:pt idx="111">
                  <c:v>11.06</c:v>
                </c:pt>
                <c:pt idx="112">
                  <c:v>12.06</c:v>
                </c:pt>
                <c:pt idx="113">
                  <c:v>13.06</c:v>
                </c:pt>
                <c:pt idx="114">
                  <c:v>14.06</c:v>
                </c:pt>
                <c:pt idx="115">
                  <c:v>15.06</c:v>
                </c:pt>
                <c:pt idx="116">
                  <c:v>16.06</c:v>
                </c:pt>
                <c:pt idx="117">
                  <c:v>17.06</c:v>
                </c:pt>
                <c:pt idx="118">
                  <c:v>18.06</c:v>
                </c:pt>
                <c:pt idx="119">
                  <c:v>19.06</c:v>
                </c:pt>
                <c:pt idx="120">
                  <c:v>20.06</c:v>
                </c:pt>
                <c:pt idx="121">
                  <c:v>21.06</c:v>
                </c:pt>
                <c:pt idx="122">
                  <c:v>22.06</c:v>
                </c:pt>
                <c:pt idx="123">
                  <c:v>23.06</c:v>
                </c:pt>
                <c:pt idx="124">
                  <c:v>24.06</c:v>
                </c:pt>
                <c:pt idx="125">
                  <c:v>25.06</c:v>
                </c:pt>
                <c:pt idx="126">
                  <c:v>26.06</c:v>
                </c:pt>
                <c:pt idx="127">
                  <c:v>27.06</c:v>
                </c:pt>
                <c:pt idx="128">
                  <c:v>28.06</c:v>
                </c:pt>
                <c:pt idx="129">
                  <c:v>29.06</c:v>
                </c:pt>
                <c:pt idx="130">
                  <c:v>30.06</c:v>
                </c:pt>
                <c:pt idx="131">
                  <c:v>01.07</c:v>
                </c:pt>
                <c:pt idx="132">
                  <c:v>02.07</c:v>
                </c:pt>
                <c:pt idx="133">
                  <c:v>03.07</c:v>
                </c:pt>
                <c:pt idx="134">
                  <c:v>04.07</c:v>
                </c:pt>
                <c:pt idx="135">
                  <c:v>05.07</c:v>
                </c:pt>
                <c:pt idx="136">
                  <c:v>06.07</c:v>
                </c:pt>
                <c:pt idx="137">
                  <c:v>07.07</c:v>
                </c:pt>
                <c:pt idx="138">
                  <c:v>08.07</c:v>
                </c:pt>
                <c:pt idx="139">
                  <c:v>09.07</c:v>
                </c:pt>
                <c:pt idx="140">
                  <c:v>10.07</c:v>
                </c:pt>
                <c:pt idx="141">
                  <c:v>11.07</c:v>
                </c:pt>
                <c:pt idx="142">
                  <c:v>12.07</c:v>
                </c:pt>
                <c:pt idx="143">
                  <c:v>13.07</c:v>
                </c:pt>
                <c:pt idx="144">
                  <c:v>14.07</c:v>
                </c:pt>
                <c:pt idx="145">
                  <c:v>15.07</c:v>
                </c:pt>
                <c:pt idx="146">
                  <c:v>16.07</c:v>
                </c:pt>
                <c:pt idx="147">
                  <c:v>17.07</c:v>
                </c:pt>
                <c:pt idx="148">
                  <c:v>18.07</c:v>
                </c:pt>
                <c:pt idx="149">
                  <c:v>19.07</c:v>
                </c:pt>
                <c:pt idx="150">
                  <c:v>20.07</c:v>
                </c:pt>
                <c:pt idx="151">
                  <c:v>21.07</c:v>
                </c:pt>
                <c:pt idx="152">
                  <c:v>22.07</c:v>
                </c:pt>
                <c:pt idx="153">
                  <c:v>23.07</c:v>
                </c:pt>
                <c:pt idx="154">
                  <c:v>24.07</c:v>
                </c:pt>
                <c:pt idx="155">
                  <c:v>25.07</c:v>
                </c:pt>
                <c:pt idx="156">
                  <c:v>26.07</c:v>
                </c:pt>
                <c:pt idx="157">
                  <c:v>27.07</c:v>
                </c:pt>
                <c:pt idx="158">
                  <c:v>28.07</c:v>
                </c:pt>
                <c:pt idx="159">
                  <c:v>29.07</c:v>
                </c:pt>
                <c:pt idx="160">
                  <c:v>30.07</c:v>
                </c:pt>
                <c:pt idx="161">
                  <c:v>31.07</c:v>
                </c:pt>
                <c:pt idx="162">
                  <c:v>01.08</c:v>
                </c:pt>
                <c:pt idx="163">
                  <c:v>02.08</c:v>
                </c:pt>
                <c:pt idx="164">
                  <c:v>03.08</c:v>
                </c:pt>
                <c:pt idx="165">
                  <c:v>04.08</c:v>
                </c:pt>
                <c:pt idx="166">
                  <c:v>05.08</c:v>
                </c:pt>
                <c:pt idx="167">
                  <c:v>06.08</c:v>
                </c:pt>
                <c:pt idx="168">
                  <c:v>07.08</c:v>
                </c:pt>
                <c:pt idx="169">
                  <c:v>08.08</c:v>
                </c:pt>
                <c:pt idx="170">
                  <c:v>09.08</c:v>
                </c:pt>
                <c:pt idx="171">
                  <c:v>10.08</c:v>
                </c:pt>
                <c:pt idx="172">
                  <c:v>11.08</c:v>
                </c:pt>
                <c:pt idx="173">
                  <c:v>12.08</c:v>
                </c:pt>
                <c:pt idx="174">
                  <c:v>13.08</c:v>
                </c:pt>
                <c:pt idx="175">
                  <c:v>14.08</c:v>
                </c:pt>
                <c:pt idx="176">
                  <c:v>15.08</c:v>
                </c:pt>
                <c:pt idx="177">
                  <c:v>16.08</c:v>
                </c:pt>
                <c:pt idx="178">
                  <c:v>17.08</c:v>
                </c:pt>
                <c:pt idx="179">
                  <c:v>18.08</c:v>
                </c:pt>
                <c:pt idx="180">
                  <c:v>19.08</c:v>
                </c:pt>
                <c:pt idx="181">
                  <c:v>20.08</c:v>
                </c:pt>
                <c:pt idx="182">
                  <c:v>21.08</c:v>
                </c:pt>
                <c:pt idx="183">
                  <c:v>22.08</c:v>
                </c:pt>
                <c:pt idx="184">
                  <c:v>23.08</c:v>
                </c:pt>
                <c:pt idx="185">
                  <c:v>24.08</c:v>
                </c:pt>
                <c:pt idx="186">
                  <c:v>25.08</c:v>
                </c:pt>
                <c:pt idx="187">
                  <c:v>26.08</c:v>
                </c:pt>
                <c:pt idx="188">
                  <c:v>27.08</c:v>
                </c:pt>
                <c:pt idx="189">
                  <c:v>28.08</c:v>
                </c:pt>
                <c:pt idx="190">
                  <c:v>29.08</c:v>
                </c:pt>
                <c:pt idx="191">
                  <c:v>30.08</c:v>
                </c:pt>
                <c:pt idx="192">
                  <c:v>31.08</c:v>
                </c:pt>
                <c:pt idx="193">
                  <c:v>01.09</c:v>
                </c:pt>
                <c:pt idx="194">
                  <c:v>02.09</c:v>
                </c:pt>
                <c:pt idx="195">
                  <c:v>03.09</c:v>
                </c:pt>
                <c:pt idx="196">
                  <c:v>04.09</c:v>
                </c:pt>
                <c:pt idx="197">
                  <c:v>05.09</c:v>
                </c:pt>
                <c:pt idx="198">
                  <c:v>06.09</c:v>
                </c:pt>
                <c:pt idx="199">
                  <c:v>07.09</c:v>
                </c:pt>
                <c:pt idx="200">
                  <c:v>08.09</c:v>
                </c:pt>
                <c:pt idx="201">
                  <c:v>09.09</c:v>
                </c:pt>
                <c:pt idx="202">
                  <c:v>10.09</c:v>
                </c:pt>
                <c:pt idx="203">
                  <c:v>11.09</c:v>
                </c:pt>
                <c:pt idx="204">
                  <c:v>12.09</c:v>
                </c:pt>
                <c:pt idx="205">
                  <c:v>13.09</c:v>
                </c:pt>
                <c:pt idx="206">
                  <c:v>14.09</c:v>
                </c:pt>
                <c:pt idx="207">
                  <c:v>15.09</c:v>
                </c:pt>
                <c:pt idx="208">
                  <c:v>16.09</c:v>
                </c:pt>
                <c:pt idx="209">
                  <c:v>17.09</c:v>
                </c:pt>
                <c:pt idx="210">
                  <c:v>18.09</c:v>
                </c:pt>
                <c:pt idx="211">
                  <c:v>19.09</c:v>
                </c:pt>
                <c:pt idx="212">
                  <c:v>20.09</c:v>
                </c:pt>
                <c:pt idx="213">
                  <c:v>21.09</c:v>
                </c:pt>
                <c:pt idx="214">
                  <c:v>22.09</c:v>
                </c:pt>
                <c:pt idx="215">
                  <c:v>23.09</c:v>
                </c:pt>
                <c:pt idx="216">
                  <c:v>24.09</c:v>
                </c:pt>
                <c:pt idx="217">
                  <c:v>25.09</c:v>
                </c:pt>
                <c:pt idx="218">
                  <c:v>26.09</c:v>
                </c:pt>
                <c:pt idx="219">
                  <c:v>27.09</c:v>
                </c:pt>
                <c:pt idx="220">
                  <c:v>28.09</c:v>
                </c:pt>
                <c:pt idx="221">
                  <c:v>29.09</c:v>
                </c:pt>
                <c:pt idx="222">
                  <c:v>30.09</c:v>
                </c:pt>
                <c:pt idx="223">
                  <c:v>01.10</c:v>
                </c:pt>
                <c:pt idx="224">
                  <c:v>02.10</c:v>
                </c:pt>
                <c:pt idx="225">
                  <c:v>03.10</c:v>
                </c:pt>
                <c:pt idx="226">
                  <c:v>04.10</c:v>
                </c:pt>
                <c:pt idx="227">
                  <c:v>05.10</c:v>
                </c:pt>
                <c:pt idx="228">
                  <c:v>06.10</c:v>
                </c:pt>
                <c:pt idx="229">
                  <c:v>07.10</c:v>
                </c:pt>
                <c:pt idx="230">
                  <c:v>08.10</c:v>
                </c:pt>
                <c:pt idx="231">
                  <c:v>09.10</c:v>
                </c:pt>
                <c:pt idx="232">
                  <c:v>10.10</c:v>
                </c:pt>
                <c:pt idx="233">
                  <c:v>11.10</c:v>
                </c:pt>
                <c:pt idx="234">
                  <c:v>12.10</c:v>
                </c:pt>
                <c:pt idx="235">
                  <c:v>13.10</c:v>
                </c:pt>
                <c:pt idx="236">
                  <c:v>14.10</c:v>
                </c:pt>
                <c:pt idx="237">
                  <c:v>15.10</c:v>
                </c:pt>
                <c:pt idx="238">
                  <c:v>16.10</c:v>
                </c:pt>
                <c:pt idx="239">
                  <c:v>17.10</c:v>
                </c:pt>
                <c:pt idx="240">
                  <c:v>18.10</c:v>
                </c:pt>
                <c:pt idx="241">
                  <c:v>19.10</c:v>
                </c:pt>
                <c:pt idx="242">
                  <c:v>20.10</c:v>
                </c:pt>
                <c:pt idx="243">
                  <c:v>21.10</c:v>
                </c:pt>
                <c:pt idx="244">
                  <c:v>22.10</c:v>
                </c:pt>
                <c:pt idx="245">
                  <c:v>23.10</c:v>
                </c:pt>
                <c:pt idx="246">
                  <c:v>24.10</c:v>
                </c:pt>
                <c:pt idx="247">
                  <c:v>25.10</c:v>
                </c:pt>
                <c:pt idx="248">
                  <c:v>26.10</c:v>
                </c:pt>
                <c:pt idx="249">
                  <c:v>27.10</c:v>
                </c:pt>
                <c:pt idx="250">
                  <c:v>28.10</c:v>
                </c:pt>
                <c:pt idx="251">
                  <c:v>29.10</c:v>
                </c:pt>
                <c:pt idx="252">
                  <c:v>30.10</c:v>
                </c:pt>
                <c:pt idx="253">
                  <c:v>31.10</c:v>
                </c:pt>
                <c:pt idx="254">
                  <c:v>01.11</c:v>
                </c:pt>
                <c:pt idx="255">
                  <c:v>02.11</c:v>
                </c:pt>
                <c:pt idx="256">
                  <c:v>03.11</c:v>
                </c:pt>
                <c:pt idx="257">
                  <c:v>04.11</c:v>
                </c:pt>
                <c:pt idx="258">
                  <c:v>05.11</c:v>
                </c:pt>
                <c:pt idx="259">
                  <c:v>06.11</c:v>
                </c:pt>
                <c:pt idx="260">
                  <c:v>07.11</c:v>
                </c:pt>
                <c:pt idx="261">
                  <c:v>08.11</c:v>
                </c:pt>
                <c:pt idx="262">
                  <c:v>09.11</c:v>
                </c:pt>
                <c:pt idx="263">
                  <c:v>10.11</c:v>
                </c:pt>
                <c:pt idx="264">
                  <c:v>11.11</c:v>
                </c:pt>
                <c:pt idx="265">
                  <c:v>12.11</c:v>
                </c:pt>
                <c:pt idx="266">
                  <c:v>13.11</c:v>
                </c:pt>
                <c:pt idx="267">
                  <c:v>14.11</c:v>
                </c:pt>
                <c:pt idx="268">
                  <c:v>15.11</c:v>
                </c:pt>
                <c:pt idx="269">
                  <c:v>16.11</c:v>
                </c:pt>
                <c:pt idx="270">
                  <c:v>17.11</c:v>
                </c:pt>
                <c:pt idx="271">
                  <c:v>18.11</c:v>
                </c:pt>
                <c:pt idx="272">
                  <c:v>19.11</c:v>
                </c:pt>
                <c:pt idx="273">
                  <c:v>20.11</c:v>
                </c:pt>
                <c:pt idx="274">
                  <c:v>21.11</c:v>
                </c:pt>
                <c:pt idx="275">
                  <c:v>22.11</c:v>
                </c:pt>
                <c:pt idx="276">
                  <c:v>23.11</c:v>
                </c:pt>
                <c:pt idx="277">
                  <c:v>24.11</c:v>
                </c:pt>
                <c:pt idx="278">
                  <c:v>25.11</c:v>
                </c:pt>
                <c:pt idx="279">
                  <c:v>26.11</c:v>
                </c:pt>
                <c:pt idx="280">
                  <c:v>27.11</c:v>
                </c:pt>
                <c:pt idx="281">
                  <c:v>28.11</c:v>
                </c:pt>
                <c:pt idx="282">
                  <c:v>29.11</c:v>
                </c:pt>
                <c:pt idx="283">
                  <c:v>30.11</c:v>
                </c:pt>
                <c:pt idx="284">
                  <c:v>01.12</c:v>
                </c:pt>
                <c:pt idx="285">
                  <c:v>02.12</c:v>
                </c:pt>
                <c:pt idx="286">
                  <c:v>03.12</c:v>
                </c:pt>
                <c:pt idx="287">
                  <c:v>04.12</c:v>
                </c:pt>
                <c:pt idx="288">
                  <c:v>05.12</c:v>
                </c:pt>
                <c:pt idx="289">
                  <c:v>06.12</c:v>
                </c:pt>
                <c:pt idx="290">
                  <c:v>07.12</c:v>
                </c:pt>
                <c:pt idx="291">
                  <c:v>08.12</c:v>
                </c:pt>
                <c:pt idx="292">
                  <c:v>09.12</c:v>
                </c:pt>
                <c:pt idx="293">
                  <c:v>10.12</c:v>
                </c:pt>
                <c:pt idx="294">
                  <c:v>11.12</c:v>
                </c:pt>
                <c:pt idx="295">
                  <c:v>12.12</c:v>
                </c:pt>
                <c:pt idx="296">
                  <c:v>13.12</c:v>
                </c:pt>
                <c:pt idx="297">
                  <c:v>14.12</c:v>
                </c:pt>
                <c:pt idx="298">
                  <c:v>15.12</c:v>
                </c:pt>
                <c:pt idx="299">
                  <c:v>16.12</c:v>
                </c:pt>
                <c:pt idx="300">
                  <c:v>17.12</c:v>
                </c:pt>
                <c:pt idx="301">
                  <c:v>18.12</c:v>
                </c:pt>
                <c:pt idx="302">
                  <c:v>19.12</c:v>
                </c:pt>
                <c:pt idx="303">
                  <c:v>20.12</c:v>
                </c:pt>
                <c:pt idx="304">
                  <c:v>21.12</c:v>
                </c:pt>
                <c:pt idx="305">
                  <c:v>22.12</c:v>
                </c:pt>
                <c:pt idx="306">
                  <c:v>23.12</c:v>
                </c:pt>
                <c:pt idx="307">
                  <c:v>24.12</c:v>
                </c:pt>
                <c:pt idx="308">
                  <c:v>25.12</c:v>
                </c:pt>
                <c:pt idx="309">
                  <c:v>26.12</c:v>
                </c:pt>
                <c:pt idx="310">
                  <c:v>27.12</c:v>
                </c:pt>
                <c:pt idx="311">
                  <c:v>28.12</c:v>
                </c:pt>
                <c:pt idx="312">
                  <c:v>29.12</c:v>
                </c:pt>
                <c:pt idx="313">
                  <c:v>30.12</c:v>
                </c:pt>
                <c:pt idx="314">
                  <c:v>31.12</c:v>
                </c:pt>
                <c:pt idx="315">
                  <c:v>01.01</c:v>
                </c:pt>
                <c:pt idx="316">
                  <c:v>02.01</c:v>
                </c:pt>
                <c:pt idx="317">
                  <c:v>03.01</c:v>
                </c:pt>
                <c:pt idx="318">
                  <c:v>04.01</c:v>
                </c:pt>
                <c:pt idx="319">
                  <c:v>05.01</c:v>
                </c:pt>
                <c:pt idx="320">
                  <c:v>06.01</c:v>
                </c:pt>
                <c:pt idx="321">
                  <c:v>07.01</c:v>
                </c:pt>
                <c:pt idx="322">
                  <c:v>08.01</c:v>
                </c:pt>
                <c:pt idx="323">
                  <c:v>09.01</c:v>
                </c:pt>
                <c:pt idx="324">
                  <c:v>10.01</c:v>
                </c:pt>
                <c:pt idx="325">
                  <c:v>11.01</c:v>
                </c:pt>
                <c:pt idx="326">
                  <c:v>12.01</c:v>
                </c:pt>
                <c:pt idx="327">
                  <c:v>13.01</c:v>
                </c:pt>
                <c:pt idx="328">
                  <c:v>14.01</c:v>
                </c:pt>
                <c:pt idx="329">
                  <c:v>15.01</c:v>
                </c:pt>
                <c:pt idx="330">
                  <c:v>16.01</c:v>
                </c:pt>
                <c:pt idx="331">
                  <c:v>17.01</c:v>
                </c:pt>
                <c:pt idx="332">
                  <c:v>18.01</c:v>
                </c:pt>
                <c:pt idx="333">
                  <c:v>19.01</c:v>
                </c:pt>
                <c:pt idx="334">
                  <c:v>20.01</c:v>
                </c:pt>
                <c:pt idx="335">
                  <c:v>21.01</c:v>
                </c:pt>
                <c:pt idx="336">
                  <c:v>22.01</c:v>
                </c:pt>
                <c:pt idx="337">
                  <c:v>23.01</c:v>
                </c:pt>
                <c:pt idx="338">
                  <c:v>24.01</c:v>
                </c:pt>
                <c:pt idx="339">
                  <c:v>25.01</c:v>
                </c:pt>
                <c:pt idx="340">
                  <c:v>26.01</c:v>
                </c:pt>
                <c:pt idx="341">
                  <c:v>27.01</c:v>
                </c:pt>
                <c:pt idx="342">
                  <c:v>28.01</c:v>
                </c:pt>
                <c:pt idx="343">
                  <c:v>29.01</c:v>
                </c:pt>
                <c:pt idx="344">
                  <c:v>30.01</c:v>
                </c:pt>
                <c:pt idx="345">
                  <c:v>31.01</c:v>
                </c:pt>
                <c:pt idx="346">
                  <c:v>01.02</c:v>
                </c:pt>
                <c:pt idx="347">
                  <c:v>02.02</c:v>
                </c:pt>
                <c:pt idx="348">
                  <c:v>03.02</c:v>
                </c:pt>
                <c:pt idx="349">
                  <c:v>04.02</c:v>
                </c:pt>
                <c:pt idx="350">
                  <c:v>05.02</c:v>
                </c:pt>
                <c:pt idx="351">
                  <c:v>06.02</c:v>
                </c:pt>
                <c:pt idx="352">
                  <c:v>07.02</c:v>
                </c:pt>
                <c:pt idx="353">
                  <c:v>08.02</c:v>
                </c:pt>
                <c:pt idx="354">
                  <c:v>09.02</c:v>
                </c:pt>
                <c:pt idx="355">
                  <c:v>10.02</c:v>
                </c:pt>
                <c:pt idx="356">
                  <c:v>11.02</c:v>
                </c:pt>
                <c:pt idx="357">
                  <c:v>12.02</c:v>
                </c:pt>
                <c:pt idx="358">
                  <c:v>13.02</c:v>
                </c:pt>
                <c:pt idx="359">
                  <c:v>14.02</c:v>
                </c:pt>
                <c:pt idx="360">
                  <c:v>15.02</c:v>
                </c:pt>
                <c:pt idx="361">
                  <c:v>16.02</c:v>
                </c:pt>
                <c:pt idx="362">
                  <c:v>17.02</c:v>
                </c:pt>
                <c:pt idx="363">
                  <c:v>18.02</c:v>
                </c:pt>
                <c:pt idx="364">
                  <c:v>19.02</c:v>
                </c:pt>
                <c:pt idx="365">
                  <c:v>20.02</c:v>
                </c:pt>
                <c:pt idx="366">
                  <c:v>21.02</c:v>
                </c:pt>
                <c:pt idx="367">
                  <c:v>22.02</c:v>
                </c:pt>
                <c:pt idx="368">
                  <c:v>23.02</c:v>
                </c:pt>
                <c:pt idx="369">
                  <c:v>24.02</c:v>
                </c:pt>
                <c:pt idx="370">
                  <c:v>25.02</c:v>
                </c:pt>
                <c:pt idx="371">
                  <c:v>26.02</c:v>
                </c:pt>
                <c:pt idx="372">
                  <c:v>27.02</c:v>
                </c:pt>
                <c:pt idx="373">
                  <c:v>28.02</c:v>
                </c:pt>
                <c:pt idx="374">
                  <c:v>01.03</c:v>
                </c:pt>
                <c:pt idx="375">
                  <c:v>02.03</c:v>
                </c:pt>
                <c:pt idx="376">
                  <c:v>03.03</c:v>
                </c:pt>
                <c:pt idx="377">
                  <c:v>04.03</c:v>
                </c:pt>
                <c:pt idx="378">
                  <c:v>05.03</c:v>
                </c:pt>
                <c:pt idx="379">
                  <c:v>06.03</c:v>
                </c:pt>
                <c:pt idx="380">
                  <c:v>07.03</c:v>
                </c:pt>
                <c:pt idx="381">
                  <c:v>08.03</c:v>
                </c:pt>
                <c:pt idx="382">
                  <c:v>09.03</c:v>
                </c:pt>
                <c:pt idx="383">
                  <c:v>10.03</c:v>
                </c:pt>
                <c:pt idx="384">
                  <c:v>11.03</c:v>
                </c:pt>
                <c:pt idx="385">
                  <c:v>12.03</c:v>
                </c:pt>
                <c:pt idx="386">
                  <c:v>13.03</c:v>
                </c:pt>
                <c:pt idx="387">
                  <c:v>14.03</c:v>
                </c:pt>
                <c:pt idx="388">
                  <c:v>15.03</c:v>
                </c:pt>
                <c:pt idx="389">
                  <c:v>16.03</c:v>
                </c:pt>
                <c:pt idx="390">
                  <c:v>17.03</c:v>
                </c:pt>
                <c:pt idx="391">
                  <c:v>18.03</c:v>
                </c:pt>
                <c:pt idx="392">
                  <c:v>19.03</c:v>
                </c:pt>
                <c:pt idx="393">
                  <c:v>20.03</c:v>
                </c:pt>
                <c:pt idx="394">
                  <c:v>21.03</c:v>
                </c:pt>
                <c:pt idx="395">
                  <c:v>22.03</c:v>
                </c:pt>
                <c:pt idx="396">
                  <c:v>23.03</c:v>
                </c:pt>
                <c:pt idx="397">
                  <c:v>24.03</c:v>
                </c:pt>
                <c:pt idx="398">
                  <c:v>25.03</c:v>
                </c:pt>
                <c:pt idx="399">
                  <c:v>26.03</c:v>
                </c:pt>
                <c:pt idx="400">
                  <c:v>27.03</c:v>
                </c:pt>
                <c:pt idx="401">
                  <c:v>28.03</c:v>
                </c:pt>
                <c:pt idx="402">
                  <c:v>29.03</c:v>
                </c:pt>
                <c:pt idx="403">
                  <c:v>30.03</c:v>
                </c:pt>
                <c:pt idx="404">
                  <c:v>31.03</c:v>
                </c:pt>
                <c:pt idx="405">
                  <c:v>01.04</c:v>
                </c:pt>
                <c:pt idx="406">
                  <c:v>02.04</c:v>
                </c:pt>
                <c:pt idx="407">
                  <c:v>03.04</c:v>
                </c:pt>
                <c:pt idx="408">
                  <c:v>04.04</c:v>
                </c:pt>
                <c:pt idx="409">
                  <c:v>05.04</c:v>
                </c:pt>
                <c:pt idx="410">
                  <c:v>06.04</c:v>
                </c:pt>
                <c:pt idx="411">
                  <c:v>07.04</c:v>
                </c:pt>
                <c:pt idx="412">
                  <c:v>08.04</c:v>
                </c:pt>
                <c:pt idx="413">
                  <c:v>09.04</c:v>
                </c:pt>
                <c:pt idx="414">
                  <c:v>10.04</c:v>
                </c:pt>
                <c:pt idx="415">
                  <c:v>11.04</c:v>
                </c:pt>
                <c:pt idx="416">
                  <c:v>12.04</c:v>
                </c:pt>
                <c:pt idx="417">
                  <c:v>13.04</c:v>
                </c:pt>
                <c:pt idx="418">
                  <c:v>14.04</c:v>
                </c:pt>
                <c:pt idx="419">
                  <c:v>15.04</c:v>
                </c:pt>
                <c:pt idx="420">
                  <c:v>16.04</c:v>
                </c:pt>
                <c:pt idx="421">
                  <c:v>17.04</c:v>
                </c:pt>
                <c:pt idx="422">
                  <c:v>18.04</c:v>
                </c:pt>
                <c:pt idx="423">
                  <c:v>19.04</c:v>
                </c:pt>
                <c:pt idx="424">
                  <c:v>20.04</c:v>
                </c:pt>
                <c:pt idx="425">
                  <c:v>21.04</c:v>
                </c:pt>
                <c:pt idx="426">
                  <c:v>22.04</c:v>
                </c:pt>
                <c:pt idx="427">
                  <c:v>23.04</c:v>
                </c:pt>
                <c:pt idx="428">
                  <c:v>24.04</c:v>
                </c:pt>
                <c:pt idx="429">
                  <c:v>25.04</c:v>
                </c:pt>
                <c:pt idx="430">
                  <c:v>26.04</c:v>
                </c:pt>
                <c:pt idx="431">
                  <c:v>27.04</c:v>
                </c:pt>
                <c:pt idx="432">
                  <c:v>28.04</c:v>
                </c:pt>
                <c:pt idx="433">
                  <c:v>29.04</c:v>
                </c:pt>
                <c:pt idx="434">
                  <c:v>30.04</c:v>
                </c:pt>
                <c:pt idx="435">
                  <c:v>01.05</c:v>
                </c:pt>
                <c:pt idx="436">
                  <c:v>02.05</c:v>
                </c:pt>
                <c:pt idx="437">
                  <c:v>03.05</c:v>
                </c:pt>
                <c:pt idx="438">
                  <c:v>04.05</c:v>
                </c:pt>
                <c:pt idx="439">
                  <c:v>05.05</c:v>
                </c:pt>
                <c:pt idx="440">
                  <c:v>06.05</c:v>
                </c:pt>
                <c:pt idx="441">
                  <c:v>07.05</c:v>
                </c:pt>
                <c:pt idx="442">
                  <c:v>08.05</c:v>
                </c:pt>
                <c:pt idx="443">
                  <c:v>09.05</c:v>
                </c:pt>
                <c:pt idx="444">
                  <c:v>10.05</c:v>
                </c:pt>
                <c:pt idx="445">
                  <c:v>11.05</c:v>
                </c:pt>
                <c:pt idx="446">
                  <c:v>12.05</c:v>
                </c:pt>
                <c:pt idx="447">
                  <c:v>13.05</c:v>
                </c:pt>
                <c:pt idx="448">
                  <c:v>14.05</c:v>
                </c:pt>
                <c:pt idx="449">
                  <c:v>15.05</c:v>
                </c:pt>
                <c:pt idx="450">
                  <c:v>16.05</c:v>
                </c:pt>
                <c:pt idx="451">
                  <c:v>17.05</c:v>
                </c:pt>
                <c:pt idx="452">
                  <c:v>18.05</c:v>
                </c:pt>
                <c:pt idx="453">
                  <c:v>19.05</c:v>
                </c:pt>
                <c:pt idx="454">
                  <c:v>20.05</c:v>
                </c:pt>
                <c:pt idx="455">
                  <c:v>21.05</c:v>
                </c:pt>
                <c:pt idx="456">
                  <c:v>22.05</c:v>
                </c:pt>
                <c:pt idx="457">
                  <c:v>23.05</c:v>
                </c:pt>
                <c:pt idx="458">
                  <c:v>24.05</c:v>
                </c:pt>
                <c:pt idx="459">
                  <c:v>25.05</c:v>
                </c:pt>
                <c:pt idx="460">
                  <c:v>26.05</c:v>
                </c:pt>
                <c:pt idx="461">
                  <c:v>27.05</c:v>
                </c:pt>
                <c:pt idx="462">
                  <c:v>28.05</c:v>
                </c:pt>
                <c:pt idx="463">
                  <c:v>29.05</c:v>
                </c:pt>
                <c:pt idx="464">
                  <c:v>30.05</c:v>
                </c:pt>
                <c:pt idx="465">
                  <c:v>31.05</c:v>
                </c:pt>
                <c:pt idx="466">
                  <c:v>01.06</c:v>
                </c:pt>
                <c:pt idx="467">
                  <c:v>02.06</c:v>
                </c:pt>
                <c:pt idx="468">
                  <c:v>03.06</c:v>
                </c:pt>
                <c:pt idx="469">
                  <c:v>04.06</c:v>
                </c:pt>
                <c:pt idx="470">
                  <c:v>05.06</c:v>
                </c:pt>
                <c:pt idx="471">
                  <c:v>06.06</c:v>
                </c:pt>
                <c:pt idx="472">
                  <c:v>07.06</c:v>
                </c:pt>
                <c:pt idx="473">
                  <c:v>08.06</c:v>
                </c:pt>
                <c:pt idx="474">
                  <c:v>09.06</c:v>
                </c:pt>
                <c:pt idx="475">
                  <c:v>10.06</c:v>
                </c:pt>
                <c:pt idx="476">
                  <c:v>11.06</c:v>
                </c:pt>
                <c:pt idx="477">
                  <c:v>12.06</c:v>
                </c:pt>
                <c:pt idx="478">
                  <c:v>13.06</c:v>
                </c:pt>
                <c:pt idx="479">
                  <c:v>14.06</c:v>
                </c:pt>
                <c:pt idx="480">
                  <c:v>15.06</c:v>
                </c:pt>
                <c:pt idx="481">
                  <c:v>16.06</c:v>
                </c:pt>
                <c:pt idx="482">
                  <c:v>17.06</c:v>
                </c:pt>
                <c:pt idx="483">
                  <c:v>18.06</c:v>
                </c:pt>
                <c:pt idx="484">
                  <c:v>19.06</c:v>
                </c:pt>
                <c:pt idx="485">
                  <c:v>20.06</c:v>
                </c:pt>
                <c:pt idx="486">
                  <c:v>21.06</c:v>
                </c:pt>
                <c:pt idx="487">
                  <c:v>22.06</c:v>
                </c:pt>
                <c:pt idx="488">
                  <c:v>23.06</c:v>
                </c:pt>
                <c:pt idx="489">
                  <c:v>24.06</c:v>
                </c:pt>
                <c:pt idx="490">
                  <c:v>25.06</c:v>
                </c:pt>
                <c:pt idx="491">
                  <c:v>26.06</c:v>
                </c:pt>
                <c:pt idx="492">
                  <c:v>27.06</c:v>
                </c:pt>
                <c:pt idx="493">
                  <c:v>28.06</c:v>
                </c:pt>
                <c:pt idx="494">
                  <c:v>29.06</c:v>
                </c:pt>
                <c:pt idx="495">
                  <c:v>30.06</c:v>
                </c:pt>
                <c:pt idx="496">
                  <c:v>01.07</c:v>
                </c:pt>
                <c:pt idx="497">
                  <c:v>02.07</c:v>
                </c:pt>
                <c:pt idx="498">
                  <c:v>03.07</c:v>
                </c:pt>
                <c:pt idx="499">
                  <c:v>04.07</c:v>
                </c:pt>
                <c:pt idx="500">
                  <c:v>05.07</c:v>
                </c:pt>
                <c:pt idx="501">
                  <c:v>06.07</c:v>
                </c:pt>
                <c:pt idx="502">
                  <c:v>07.07</c:v>
                </c:pt>
                <c:pt idx="503">
                  <c:v>08.07</c:v>
                </c:pt>
                <c:pt idx="504">
                  <c:v>09.07</c:v>
                </c:pt>
                <c:pt idx="505">
                  <c:v>10.07</c:v>
                </c:pt>
                <c:pt idx="506">
                  <c:v>11.07</c:v>
                </c:pt>
                <c:pt idx="507">
                  <c:v>12.07</c:v>
                </c:pt>
                <c:pt idx="508">
                  <c:v>13.07</c:v>
                </c:pt>
                <c:pt idx="509">
                  <c:v>14.07</c:v>
                </c:pt>
                <c:pt idx="510">
                  <c:v>15.07</c:v>
                </c:pt>
                <c:pt idx="511">
                  <c:v>16.07</c:v>
                </c:pt>
                <c:pt idx="512">
                  <c:v>17.07</c:v>
                </c:pt>
                <c:pt idx="513">
                  <c:v>18.07</c:v>
                </c:pt>
                <c:pt idx="514">
                  <c:v>19.07</c:v>
                </c:pt>
                <c:pt idx="515">
                  <c:v>20.07</c:v>
                </c:pt>
                <c:pt idx="516">
                  <c:v>21.07</c:v>
                </c:pt>
                <c:pt idx="517">
                  <c:v>22.07</c:v>
                </c:pt>
                <c:pt idx="518">
                  <c:v>23.07</c:v>
                </c:pt>
                <c:pt idx="519">
                  <c:v>24.07</c:v>
                </c:pt>
                <c:pt idx="520">
                  <c:v>25.07</c:v>
                </c:pt>
                <c:pt idx="521">
                  <c:v>26.07</c:v>
                </c:pt>
                <c:pt idx="522">
                  <c:v>27.07</c:v>
                </c:pt>
                <c:pt idx="523">
                  <c:v>28.07</c:v>
                </c:pt>
                <c:pt idx="524">
                  <c:v>29.07</c:v>
                </c:pt>
                <c:pt idx="525">
                  <c:v>30.07</c:v>
                </c:pt>
                <c:pt idx="526">
                  <c:v>31.07</c:v>
                </c:pt>
                <c:pt idx="527">
                  <c:v>01.08</c:v>
                </c:pt>
                <c:pt idx="528">
                  <c:v>02.08</c:v>
                </c:pt>
                <c:pt idx="529">
                  <c:v>03.08</c:v>
                </c:pt>
                <c:pt idx="530">
                  <c:v>04.08</c:v>
                </c:pt>
                <c:pt idx="531">
                  <c:v>05.08</c:v>
                </c:pt>
                <c:pt idx="532">
                  <c:v>06.08</c:v>
                </c:pt>
                <c:pt idx="533">
                  <c:v>07.08</c:v>
                </c:pt>
                <c:pt idx="534">
                  <c:v>08.08</c:v>
                </c:pt>
                <c:pt idx="535">
                  <c:v>09.08</c:v>
                </c:pt>
                <c:pt idx="536">
                  <c:v>10.08</c:v>
                </c:pt>
                <c:pt idx="537">
                  <c:v>11.08</c:v>
                </c:pt>
                <c:pt idx="538">
                  <c:v>12.08</c:v>
                </c:pt>
                <c:pt idx="539">
                  <c:v>13.08</c:v>
                </c:pt>
                <c:pt idx="540">
                  <c:v>14.08</c:v>
                </c:pt>
                <c:pt idx="541">
                  <c:v>15.08</c:v>
                </c:pt>
                <c:pt idx="542">
                  <c:v>16.08</c:v>
                </c:pt>
                <c:pt idx="543">
                  <c:v>17.08</c:v>
                </c:pt>
                <c:pt idx="544">
                  <c:v>18.08</c:v>
                </c:pt>
                <c:pt idx="545">
                  <c:v>19.08</c:v>
                </c:pt>
                <c:pt idx="546">
                  <c:v>20.08</c:v>
                </c:pt>
                <c:pt idx="547">
                  <c:v>21.08</c:v>
                </c:pt>
                <c:pt idx="548">
                  <c:v>22.08</c:v>
                </c:pt>
                <c:pt idx="549">
                  <c:v>23.08</c:v>
                </c:pt>
                <c:pt idx="550">
                  <c:v>24.08</c:v>
                </c:pt>
                <c:pt idx="551">
                  <c:v>25.08</c:v>
                </c:pt>
                <c:pt idx="552">
                  <c:v>26.08</c:v>
                </c:pt>
                <c:pt idx="553">
                  <c:v>27.08</c:v>
                </c:pt>
                <c:pt idx="554">
                  <c:v>28.08</c:v>
                </c:pt>
                <c:pt idx="555">
                  <c:v>29.08</c:v>
                </c:pt>
                <c:pt idx="556">
                  <c:v>30.08</c:v>
                </c:pt>
                <c:pt idx="557">
                  <c:v>31.08</c:v>
                </c:pt>
                <c:pt idx="558">
                  <c:v>01.09</c:v>
                </c:pt>
                <c:pt idx="559">
                  <c:v>02.09</c:v>
                </c:pt>
                <c:pt idx="560">
                  <c:v>03.09</c:v>
                </c:pt>
                <c:pt idx="561">
                  <c:v>04.09</c:v>
                </c:pt>
                <c:pt idx="562">
                  <c:v>05.09</c:v>
                </c:pt>
                <c:pt idx="563">
                  <c:v>06.09</c:v>
                </c:pt>
                <c:pt idx="564">
                  <c:v>07.09</c:v>
                </c:pt>
                <c:pt idx="565">
                  <c:v>08.09</c:v>
                </c:pt>
                <c:pt idx="566">
                  <c:v>09.09</c:v>
                </c:pt>
                <c:pt idx="567">
                  <c:v>10.09</c:v>
                </c:pt>
                <c:pt idx="568">
                  <c:v>11.09</c:v>
                </c:pt>
                <c:pt idx="569">
                  <c:v>12.09</c:v>
                </c:pt>
                <c:pt idx="570">
                  <c:v>13.09</c:v>
                </c:pt>
                <c:pt idx="571">
                  <c:v>14.09</c:v>
                </c:pt>
                <c:pt idx="572">
                  <c:v>15.09</c:v>
                </c:pt>
                <c:pt idx="573">
                  <c:v>16.09</c:v>
                </c:pt>
                <c:pt idx="574">
                  <c:v>17.09</c:v>
                </c:pt>
                <c:pt idx="575">
                  <c:v>18.09</c:v>
                </c:pt>
                <c:pt idx="576">
                  <c:v>19.09</c:v>
                </c:pt>
                <c:pt idx="577">
                  <c:v>20.09</c:v>
                </c:pt>
                <c:pt idx="578">
                  <c:v>21.09</c:v>
                </c:pt>
                <c:pt idx="579">
                  <c:v>22.09</c:v>
                </c:pt>
                <c:pt idx="580">
                  <c:v>23.09</c:v>
                </c:pt>
                <c:pt idx="581">
                  <c:v>24.09</c:v>
                </c:pt>
                <c:pt idx="582">
                  <c:v>25.09</c:v>
                </c:pt>
                <c:pt idx="583">
                  <c:v>26.09</c:v>
                </c:pt>
                <c:pt idx="584">
                  <c:v>27.09</c:v>
                </c:pt>
                <c:pt idx="585">
                  <c:v>28.09</c:v>
                </c:pt>
                <c:pt idx="586">
                  <c:v>29.09</c:v>
                </c:pt>
                <c:pt idx="587">
                  <c:v>30.09</c:v>
                </c:pt>
                <c:pt idx="588">
                  <c:v>01.10</c:v>
                </c:pt>
                <c:pt idx="589">
                  <c:v>02.10</c:v>
                </c:pt>
                <c:pt idx="590">
                  <c:v>03.10</c:v>
                </c:pt>
                <c:pt idx="591">
                  <c:v>04.10</c:v>
                </c:pt>
                <c:pt idx="592">
                  <c:v>05.10</c:v>
                </c:pt>
                <c:pt idx="593">
                  <c:v>06.10</c:v>
                </c:pt>
                <c:pt idx="594">
                  <c:v>07.10</c:v>
                </c:pt>
                <c:pt idx="595">
                  <c:v>08.10</c:v>
                </c:pt>
                <c:pt idx="596">
                  <c:v>09.10</c:v>
                </c:pt>
                <c:pt idx="597">
                  <c:v>10.10</c:v>
                </c:pt>
                <c:pt idx="598">
                  <c:v>11.10</c:v>
                </c:pt>
                <c:pt idx="599">
                  <c:v>12.10</c:v>
                </c:pt>
                <c:pt idx="600">
                  <c:v>13.10</c:v>
                </c:pt>
                <c:pt idx="601">
                  <c:v>14.10</c:v>
                </c:pt>
                <c:pt idx="602">
                  <c:v>15.10</c:v>
                </c:pt>
                <c:pt idx="603">
                  <c:v>16.10</c:v>
                </c:pt>
                <c:pt idx="604">
                  <c:v>17.10</c:v>
                </c:pt>
                <c:pt idx="605">
                  <c:v>18.10</c:v>
                </c:pt>
                <c:pt idx="606">
                  <c:v>19.10</c:v>
                </c:pt>
                <c:pt idx="607">
                  <c:v>20.10</c:v>
                </c:pt>
                <c:pt idx="608">
                  <c:v>21.10</c:v>
                </c:pt>
                <c:pt idx="609">
                  <c:v>22.10</c:v>
                </c:pt>
                <c:pt idx="610">
                  <c:v>23.10</c:v>
                </c:pt>
                <c:pt idx="611">
                  <c:v>24.10</c:v>
                </c:pt>
                <c:pt idx="612">
                  <c:v>25.10</c:v>
                </c:pt>
                <c:pt idx="613">
                  <c:v>26.10</c:v>
                </c:pt>
                <c:pt idx="614">
                  <c:v>27.10</c:v>
                </c:pt>
                <c:pt idx="615">
                  <c:v>28.10</c:v>
                </c:pt>
                <c:pt idx="616">
                  <c:v>29.10</c:v>
                </c:pt>
                <c:pt idx="617">
                  <c:v>30.10</c:v>
                </c:pt>
                <c:pt idx="618">
                  <c:v>31.10</c:v>
                </c:pt>
                <c:pt idx="619">
                  <c:v>01.11</c:v>
                </c:pt>
                <c:pt idx="620">
                  <c:v>02.11</c:v>
                </c:pt>
                <c:pt idx="621">
                  <c:v>03.11</c:v>
                </c:pt>
                <c:pt idx="622">
                  <c:v>04.11</c:v>
                </c:pt>
                <c:pt idx="623">
                  <c:v>05.11</c:v>
                </c:pt>
                <c:pt idx="624">
                  <c:v>06.11</c:v>
                </c:pt>
                <c:pt idx="625">
                  <c:v>07.11</c:v>
                </c:pt>
                <c:pt idx="626">
                  <c:v>08.11</c:v>
                </c:pt>
                <c:pt idx="627">
                  <c:v>09.11</c:v>
                </c:pt>
                <c:pt idx="628">
                  <c:v>10.11</c:v>
                </c:pt>
                <c:pt idx="629">
                  <c:v>11.11</c:v>
                </c:pt>
                <c:pt idx="630">
                  <c:v>12.11</c:v>
                </c:pt>
                <c:pt idx="631">
                  <c:v>13.11</c:v>
                </c:pt>
                <c:pt idx="632">
                  <c:v>14.11</c:v>
                </c:pt>
                <c:pt idx="633">
                  <c:v>15.11</c:v>
                </c:pt>
                <c:pt idx="634">
                  <c:v>16.11</c:v>
                </c:pt>
                <c:pt idx="635">
                  <c:v>17.11</c:v>
                </c:pt>
                <c:pt idx="636">
                  <c:v>18.11</c:v>
                </c:pt>
                <c:pt idx="637">
                  <c:v>19.11</c:v>
                </c:pt>
                <c:pt idx="638">
                  <c:v>20.11</c:v>
                </c:pt>
                <c:pt idx="639">
                  <c:v>21.11</c:v>
                </c:pt>
                <c:pt idx="640">
                  <c:v>22.11</c:v>
                </c:pt>
                <c:pt idx="641">
                  <c:v>23.11</c:v>
                </c:pt>
                <c:pt idx="642">
                  <c:v>24.11</c:v>
                </c:pt>
                <c:pt idx="643">
                  <c:v>25.11</c:v>
                </c:pt>
                <c:pt idx="644">
                  <c:v>26.11</c:v>
                </c:pt>
                <c:pt idx="645">
                  <c:v>27.11</c:v>
                </c:pt>
                <c:pt idx="646">
                  <c:v>28.11</c:v>
                </c:pt>
                <c:pt idx="647">
                  <c:v>29.11</c:v>
                </c:pt>
                <c:pt idx="648">
                  <c:v>30.11</c:v>
                </c:pt>
                <c:pt idx="649">
                  <c:v>01.12</c:v>
                </c:pt>
                <c:pt idx="650">
                  <c:v>02.12</c:v>
                </c:pt>
                <c:pt idx="651">
                  <c:v>03.12</c:v>
                </c:pt>
                <c:pt idx="652">
                  <c:v>04.12</c:v>
                </c:pt>
                <c:pt idx="653">
                  <c:v>05.12</c:v>
                </c:pt>
                <c:pt idx="654">
                  <c:v>06.12</c:v>
                </c:pt>
                <c:pt idx="655">
                  <c:v>07.12</c:v>
                </c:pt>
                <c:pt idx="656">
                  <c:v>08.12</c:v>
                </c:pt>
                <c:pt idx="657">
                  <c:v>09.12</c:v>
                </c:pt>
                <c:pt idx="658">
                  <c:v>10.12</c:v>
                </c:pt>
                <c:pt idx="659">
                  <c:v>11.12</c:v>
                </c:pt>
                <c:pt idx="660">
                  <c:v>12.12</c:v>
                </c:pt>
                <c:pt idx="661">
                  <c:v>13.12</c:v>
                </c:pt>
                <c:pt idx="662">
                  <c:v>14.12</c:v>
                </c:pt>
                <c:pt idx="663">
                  <c:v>15.12</c:v>
                </c:pt>
                <c:pt idx="664">
                  <c:v>16.12</c:v>
                </c:pt>
                <c:pt idx="665">
                  <c:v>17.12</c:v>
                </c:pt>
                <c:pt idx="666">
                  <c:v>18.12</c:v>
                </c:pt>
                <c:pt idx="667">
                  <c:v>19.12</c:v>
                </c:pt>
                <c:pt idx="668">
                  <c:v>20.12</c:v>
                </c:pt>
                <c:pt idx="669">
                  <c:v>21.12</c:v>
                </c:pt>
                <c:pt idx="670">
                  <c:v>22.12</c:v>
                </c:pt>
                <c:pt idx="671">
                  <c:v>23.12</c:v>
                </c:pt>
                <c:pt idx="672">
                  <c:v>24.12</c:v>
                </c:pt>
                <c:pt idx="673">
                  <c:v>25.12</c:v>
                </c:pt>
                <c:pt idx="674">
                  <c:v>26.12</c:v>
                </c:pt>
                <c:pt idx="675">
                  <c:v>27.12</c:v>
                </c:pt>
                <c:pt idx="676">
                  <c:v>28.12</c:v>
                </c:pt>
                <c:pt idx="677">
                  <c:v>29.12</c:v>
                </c:pt>
                <c:pt idx="678">
                  <c:v>30.12</c:v>
                </c:pt>
                <c:pt idx="679">
                  <c:v>31.12</c:v>
                </c:pt>
                <c:pt idx="680">
                  <c:v>01.01</c:v>
                </c:pt>
                <c:pt idx="681">
                  <c:v>02.01</c:v>
                </c:pt>
                <c:pt idx="682">
                  <c:v>03.01</c:v>
                </c:pt>
                <c:pt idx="683">
                  <c:v>04.01</c:v>
                </c:pt>
                <c:pt idx="684">
                  <c:v>05.01</c:v>
                </c:pt>
                <c:pt idx="685">
                  <c:v>06.01</c:v>
                </c:pt>
                <c:pt idx="686">
                  <c:v>07.01</c:v>
                </c:pt>
                <c:pt idx="687">
                  <c:v>08.01</c:v>
                </c:pt>
                <c:pt idx="688">
                  <c:v>09.01</c:v>
                </c:pt>
                <c:pt idx="689">
                  <c:v>10.01</c:v>
                </c:pt>
                <c:pt idx="690">
                  <c:v>11.01</c:v>
                </c:pt>
                <c:pt idx="691">
                  <c:v>12.01</c:v>
                </c:pt>
                <c:pt idx="692">
                  <c:v>13.01</c:v>
                </c:pt>
                <c:pt idx="693">
                  <c:v>14.01</c:v>
                </c:pt>
                <c:pt idx="694">
                  <c:v>15.01</c:v>
                </c:pt>
                <c:pt idx="695">
                  <c:v>16.01</c:v>
                </c:pt>
                <c:pt idx="696">
                  <c:v>17.01</c:v>
                </c:pt>
                <c:pt idx="697">
                  <c:v>18.01</c:v>
                </c:pt>
                <c:pt idx="698">
                  <c:v>19.01</c:v>
                </c:pt>
                <c:pt idx="699">
                  <c:v>20.01</c:v>
                </c:pt>
                <c:pt idx="700">
                  <c:v>21.01</c:v>
                </c:pt>
                <c:pt idx="701">
                  <c:v>22.01</c:v>
                </c:pt>
                <c:pt idx="702">
                  <c:v>23.01</c:v>
                </c:pt>
                <c:pt idx="703">
                  <c:v>24.01</c:v>
                </c:pt>
                <c:pt idx="704">
                  <c:v>25.01</c:v>
                </c:pt>
                <c:pt idx="705">
                  <c:v>26.01</c:v>
                </c:pt>
                <c:pt idx="706">
                  <c:v>27.01</c:v>
                </c:pt>
                <c:pt idx="707">
                  <c:v>28.01</c:v>
                </c:pt>
                <c:pt idx="708">
                  <c:v>29.01</c:v>
                </c:pt>
                <c:pt idx="709">
                  <c:v>30.01</c:v>
                </c:pt>
                <c:pt idx="710">
                  <c:v>31.01</c:v>
                </c:pt>
                <c:pt idx="711">
                  <c:v>01.02</c:v>
                </c:pt>
                <c:pt idx="712">
                  <c:v>02.02</c:v>
                </c:pt>
                <c:pt idx="713">
                  <c:v>03.02</c:v>
                </c:pt>
                <c:pt idx="714">
                  <c:v>04.02</c:v>
                </c:pt>
                <c:pt idx="715">
                  <c:v>05.02</c:v>
                </c:pt>
                <c:pt idx="716">
                  <c:v>06.02</c:v>
                </c:pt>
                <c:pt idx="717">
                  <c:v>07.02</c:v>
                </c:pt>
                <c:pt idx="718">
                  <c:v>08.02</c:v>
                </c:pt>
                <c:pt idx="719">
                  <c:v>09.02</c:v>
                </c:pt>
                <c:pt idx="720">
                  <c:v>10.02</c:v>
                </c:pt>
                <c:pt idx="721">
                  <c:v>11.02</c:v>
                </c:pt>
                <c:pt idx="722">
                  <c:v>12.02</c:v>
                </c:pt>
                <c:pt idx="723">
                  <c:v>13.02</c:v>
                </c:pt>
                <c:pt idx="724">
                  <c:v>14.02</c:v>
                </c:pt>
                <c:pt idx="725">
                  <c:v>15.02</c:v>
                </c:pt>
                <c:pt idx="726">
                  <c:v>16.02</c:v>
                </c:pt>
                <c:pt idx="727">
                  <c:v>17.02</c:v>
                </c:pt>
                <c:pt idx="728">
                  <c:v>18.02</c:v>
                </c:pt>
                <c:pt idx="729">
                  <c:v>19.02</c:v>
                </c:pt>
                <c:pt idx="730">
                  <c:v>20.02</c:v>
                </c:pt>
                <c:pt idx="731">
                  <c:v>21.02</c:v>
                </c:pt>
                <c:pt idx="732">
                  <c:v>22.02</c:v>
                </c:pt>
                <c:pt idx="733">
                  <c:v>23.02</c:v>
                </c:pt>
                <c:pt idx="734">
                  <c:v>24.02</c:v>
                </c:pt>
                <c:pt idx="735">
                  <c:v>25.02</c:v>
                </c:pt>
                <c:pt idx="736">
                  <c:v>26.02</c:v>
                </c:pt>
                <c:pt idx="737">
                  <c:v>27.02</c:v>
                </c:pt>
                <c:pt idx="738">
                  <c:v>28.02</c:v>
                </c:pt>
                <c:pt idx="739">
                  <c:v>01.03</c:v>
                </c:pt>
              </c:strCache>
            </c:strRef>
          </c:cat>
          <c:val>
            <c:numRef>
              <c:f>'01.03.22 Gráficas Evol.'!$G$3:$G$742</c:f>
              <c:numCache>
                <c:formatCode>0.0</c:formatCode>
                <c:ptCount val="7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54.035812672176313</c:v>
                </c:pt>
                <c:pt idx="29">
                  <c:v>42.42160278745645</c:v>
                </c:pt>
                <c:pt idx="30">
                  <c:v>35.394904458598724</c:v>
                </c:pt>
                <c:pt idx="31">
                  <c:v>32.18655967903711</c:v>
                </c:pt>
                <c:pt idx="32">
                  <c:v>23.502779493514517</c:v>
                </c:pt>
                <c:pt idx="33">
                  <c:v>21.474032105760152</c:v>
                </c:pt>
                <c:pt idx="34">
                  <c:v>18.145194274028629</c:v>
                </c:pt>
                <c:pt idx="35">
                  <c:v>14.328465405793633</c:v>
                </c:pt>
                <c:pt idx="36">
                  <c:v>11.671932596103213</c:v>
                </c:pt>
                <c:pt idx="37">
                  <c:v>9.2589599895738317</c:v>
                </c:pt>
                <c:pt idx="38">
                  <c:v>8.3732510741434396</c:v>
                </c:pt>
                <c:pt idx="39">
                  <c:v>7.5479688066739206</c:v>
                </c:pt>
                <c:pt idx="40">
                  <c:v>6.5409084184050892</c:v>
                </c:pt>
                <c:pt idx="41">
                  <c:v>5.5050857480780602</c:v>
                </c:pt>
                <c:pt idx="42">
                  <c:v>4.9824114198317613</c:v>
                </c:pt>
                <c:pt idx="43">
                  <c:v>4.098973305954825</c:v>
                </c:pt>
                <c:pt idx="44">
                  <c:v>3.6777757782976428</c:v>
                </c:pt>
                <c:pt idx="45">
                  <c:v>3.1767840448737927</c:v>
                </c:pt>
                <c:pt idx="46">
                  <c:v>2.650048618958766</c:v>
                </c:pt>
                <c:pt idx="47">
                  <c:v>2.1784442196913063</c:v>
                </c:pt>
                <c:pt idx="48">
                  <c:v>1.8080694240955708</c:v>
                </c:pt>
                <c:pt idx="49">
                  <c:v>1.5532664995822891</c:v>
                </c:pt>
                <c:pt idx="50">
                  <c:v>1.3475298894653733</c:v>
                </c:pt>
                <c:pt idx="51">
                  <c:v>1.227718033894488</c:v>
                </c:pt>
                <c:pt idx="52">
                  <c:v>1.1091653070891005</c:v>
                </c:pt>
                <c:pt idx="53">
                  <c:v>0.93855043909705804</c:v>
                </c:pt>
                <c:pt idx="54">
                  <c:v>0.85384528387242709</c:v>
                </c:pt>
                <c:pt idx="55">
                  <c:v>0.77964572300222368</c:v>
                </c:pt>
                <c:pt idx="56">
                  <c:v>0.71992223472833317</c:v>
                </c:pt>
                <c:pt idx="57">
                  <c:v>0.67117523294259107</c:v>
                </c:pt>
                <c:pt idx="58">
                  <c:v>0.63789914568389317</c:v>
                </c:pt>
                <c:pt idx="59">
                  <c:v>0.6393572878961773</c:v>
                </c:pt>
                <c:pt idx="60">
                  <c:v>0.63139522199192755</c:v>
                </c:pt>
                <c:pt idx="61">
                  <c:v>0.62271901493742421</c:v>
                </c:pt>
                <c:pt idx="62">
                  <c:v>0.6293295102744707</c:v>
                </c:pt>
                <c:pt idx="63">
                  <c:v>0.67491367533319713</c:v>
                </c:pt>
                <c:pt idx="64">
                  <c:v>0.69089549573679743</c:v>
                </c:pt>
                <c:pt idx="65">
                  <c:v>0.47711586526335098</c:v>
                </c:pt>
                <c:pt idx="66">
                  <c:v>0.47412248965018211</c:v>
                </c:pt>
                <c:pt idx="67">
                  <c:v>0.48937586401105931</c:v>
                </c:pt>
                <c:pt idx="68">
                  <c:v>0.46735631879412426</c:v>
                </c:pt>
                <c:pt idx="69">
                  <c:v>0.42187715285623745</c:v>
                </c:pt>
                <c:pt idx="70">
                  <c:v>0.38585519770317522</c:v>
                </c:pt>
                <c:pt idx="71">
                  <c:v>0.37104045379907447</c:v>
                </c:pt>
                <c:pt idx="72">
                  <c:v>0.33016798343177112</c:v>
                </c:pt>
                <c:pt idx="73">
                  <c:v>0.2731136272975544</c:v>
                </c:pt>
                <c:pt idx="74">
                  <c:v>0.23796883834893512</c:v>
                </c:pt>
                <c:pt idx="75">
                  <c:v>0.19345532342501501</c:v>
                </c:pt>
                <c:pt idx="76">
                  <c:v>0.13904387731519693</c:v>
                </c:pt>
                <c:pt idx="77">
                  <c:v>4.9297121545376299E-2</c:v>
                </c:pt>
                <c:pt idx="78">
                  <c:v>-2.9237404493837535E-3</c:v>
                </c:pt>
                <c:pt idx="79">
                  <c:v>0.40264327766430374</c:v>
                </c:pt>
                <c:pt idx="80">
                  <c:v>0.44962345818008953</c:v>
                </c:pt>
                <c:pt idx="81">
                  <c:v>0.45137581083908768</c:v>
                </c:pt>
                <c:pt idx="82">
                  <c:v>0.44705815667157922</c:v>
                </c:pt>
                <c:pt idx="83">
                  <c:v>0.52598060028087135</c:v>
                </c:pt>
                <c:pt idx="84">
                  <c:v>0.55131133048475023</c:v>
                </c:pt>
                <c:pt idx="85">
                  <c:v>0.56791116832957833</c:v>
                </c:pt>
                <c:pt idx="86">
                  <c:v>0.64510733203233905</c:v>
                </c:pt>
                <c:pt idx="87">
                  <c:v>0.76372113926183927</c:v>
                </c:pt>
                <c:pt idx="88">
                  <c:v>0.83875651772160253</c:v>
                </c:pt>
                <c:pt idx="89">
                  <c:v>1.0246313672922251</c:v>
                </c:pt>
                <c:pt idx="90">
                  <c:v>1.3759943013178202</c:v>
                </c:pt>
                <c:pt idx="91">
                  <c:v>3.8690591658583902</c:v>
                </c:pt>
                <c:pt idx="92">
                  <c:v>-64.707182320441987</c:v>
                </c:pt>
                <c:pt idx="93">
                  <c:v>0.67927906421580331</c:v>
                </c:pt>
                <c:pt idx="94">
                  <c:v>0.44315842190195315</c:v>
                </c:pt>
                <c:pt idx="95">
                  <c:v>0.47684997392362516</c:v>
                </c:pt>
                <c:pt idx="96">
                  <c:v>0.51210853302903514</c:v>
                </c:pt>
                <c:pt idx="97">
                  <c:v>0.51946600434647627</c:v>
                </c:pt>
                <c:pt idx="98">
                  <c:v>0.55996525689851007</c:v>
                </c:pt>
                <c:pt idx="99">
                  <c:v>0.60427883253046188</c:v>
                </c:pt>
                <c:pt idx="100">
                  <c:v>0.58549409392106022</c:v>
                </c:pt>
                <c:pt idx="101">
                  <c:v>0.59080544317763883</c:v>
                </c:pt>
                <c:pt idx="102">
                  <c:v>0.62126219704123387</c:v>
                </c:pt>
                <c:pt idx="103">
                  <c:v>0.63540474243663125</c:v>
                </c:pt>
                <c:pt idx="104">
                  <c:v>0.65772217428817947</c:v>
                </c:pt>
                <c:pt idx="105">
                  <c:v>0.51424751399682456</c:v>
                </c:pt>
                <c:pt idx="106">
                  <c:v>0.51400273224043713</c:v>
                </c:pt>
                <c:pt idx="107">
                  <c:v>0.50764364786505012</c:v>
                </c:pt>
                <c:pt idx="108">
                  <c:v>0.79319437468608744</c:v>
                </c:pt>
                <c:pt idx="109">
                  <c:v>0.69352290679304907</c:v>
                </c:pt>
                <c:pt idx="110">
                  <c:v>0.68222332260460505</c:v>
                </c:pt>
                <c:pt idx="111">
                  <c:v>0.57387042792254361</c:v>
                </c:pt>
                <c:pt idx="112">
                  <c:v>0.5542298055124687</c:v>
                </c:pt>
                <c:pt idx="113">
                  <c:v>0.51313012895662369</c:v>
                </c:pt>
                <c:pt idx="114">
                  <c:v>0.54729979087218605</c:v>
                </c:pt>
                <c:pt idx="115">
                  <c:v>0.55664840637450197</c:v>
                </c:pt>
                <c:pt idx="116">
                  <c:v>0.55680810639645339</c:v>
                </c:pt>
                <c:pt idx="117">
                  <c:v>0.56067430189164846</c:v>
                </c:pt>
                <c:pt idx="118">
                  <c:v>0.60448642266824093</c:v>
                </c:pt>
                <c:pt idx="119">
                  <c:v>0.74699382515437118</c:v>
                </c:pt>
                <c:pt idx="120">
                  <c:v>0.76877076411960132</c:v>
                </c:pt>
                <c:pt idx="121">
                  <c:v>0.8172377985462097</c:v>
                </c:pt>
                <c:pt idx="122">
                  <c:v>0.75779642235238243</c:v>
                </c:pt>
                <c:pt idx="123">
                  <c:v>0.83861923953040118</c:v>
                </c:pt>
                <c:pt idx="124">
                  <c:v>0.87207403375068038</c:v>
                </c:pt>
                <c:pt idx="125">
                  <c:v>0.99541762132888989</c:v>
                </c:pt>
                <c:pt idx="126">
                  <c:v>1.0109795479009689</c:v>
                </c:pt>
                <c:pt idx="127">
                  <c:v>1.1112634224354581</c:v>
                </c:pt>
                <c:pt idx="128">
                  <c:v>1.0883344571813889</c:v>
                </c:pt>
                <c:pt idx="129">
                  <c:v>1.0872288078729591</c:v>
                </c:pt>
                <c:pt idx="130">
                  <c:v>1.1244313011828937</c:v>
                </c:pt>
                <c:pt idx="131">
                  <c:v>1.1420702318108791</c:v>
                </c:pt>
                <c:pt idx="132">
                  <c:v>1.0492621527777777</c:v>
                </c:pt>
                <c:pt idx="133">
                  <c:v>1.0811398738307592</c:v>
                </c:pt>
                <c:pt idx="134">
                  <c:v>1.0849178910976665</c:v>
                </c:pt>
                <c:pt idx="135">
                  <c:v>1.0804743752647186</c:v>
                </c:pt>
                <c:pt idx="136">
                  <c:v>1.1040317526634635</c:v>
                </c:pt>
                <c:pt idx="137">
                  <c:v>1.1236941078144589</c:v>
                </c:pt>
                <c:pt idx="138">
                  <c:v>1.1292134831460674</c:v>
                </c:pt>
                <c:pt idx="139">
                  <c:v>1.16551579828416</c:v>
                </c:pt>
                <c:pt idx="140">
                  <c:v>1.2783219761499147</c:v>
                </c:pt>
                <c:pt idx="141">
                  <c:v>1.257555509868421</c:v>
                </c:pt>
                <c:pt idx="142">
                  <c:v>1.3411296984717058</c:v>
                </c:pt>
                <c:pt idx="143">
                  <c:v>1.4342213536309401</c:v>
                </c:pt>
                <c:pt idx="144">
                  <c:v>1.4865466316002427</c:v>
                </c:pt>
                <c:pt idx="145">
                  <c:v>1.5745578778135048</c:v>
                </c:pt>
                <c:pt idx="146">
                  <c:v>1.8101344364012411</c:v>
                </c:pt>
                <c:pt idx="147">
                  <c:v>1.953722334004024</c:v>
                </c:pt>
                <c:pt idx="148">
                  <c:v>2.1555467038438558</c:v>
                </c:pt>
                <c:pt idx="149">
                  <c:v>2.3392787142297138</c:v>
                </c:pt>
                <c:pt idx="150">
                  <c:v>2.4686849574266794</c:v>
                </c:pt>
                <c:pt idx="151">
                  <c:v>2.6150985496467087</c:v>
                </c:pt>
                <c:pt idx="152">
                  <c:v>2.7709600147411093</c:v>
                </c:pt>
                <c:pt idx="153">
                  <c:v>3.0718132854578095</c:v>
                </c:pt>
                <c:pt idx="154">
                  <c:v>3.0839580209895057</c:v>
                </c:pt>
                <c:pt idx="155">
                  <c:v>3.2624487404803717</c:v>
                </c:pt>
                <c:pt idx="156">
                  <c:v>3.2951042669233206</c:v>
                </c:pt>
                <c:pt idx="157">
                  <c:v>3.2761143184996588</c:v>
                </c:pt>
                <c:pt idx="158">
                  <c:v>3.2649700598802398</c:v>
                </c:pt>
                <c:pt idx="159">
                  <c:v>3.2095724313975746</c:v>
                </c:pt>
                <c:pt idx="160">
                  <c:v>3.0364488117001827</c:v>
                </c:pt>
                <c:pt idx="161">
                  <c:v>2.9111225540679713</c:v>
                </c:pt>
                <c:pt idx="162">
                  <c:v>2.733438048600203</c:v>
                </c:pt>
                <c:pt idx="163">
                  <c:v>2.5891076665270214</c:v>
                </c:pt>
                <c:pt idx="164">
                  <c:v>2.469379934084464</c:v>
                </c:pt>
                <c:pt idx="165">
                  <c:v>2.603811149032992</c:v>
                </c:pt>
                <c:pt idx="166">
                  <c:v>2.5412953850246041</c:v>
                </c:pt>
                <c:pt idx="167">
                  <c:v>2.3196376388077149</c:v>
                </c:pt>
                <c:pt idx="168">
                  <c:v>2.2654891157564956</c:v>
                </c:pt>
                <c:pt idx="169">
                  <c:v>2.1393845498544715</c:v>
                </c:pt>
                <c:pt idx="170">
                  <c:v>2.0304006293545638</c:v>
                </c:pt>
                <c:pt idx="171">
                  <c:v>1.9350926544149036</c:v>
                </c:pt>
                <c:pt idx="172">
                  <c:v>1.9174690508940855</c:v>
                </c:pt>
                <c:pt idx="173">
                  <c:v>1.8746967829164514</c:v>
                </c:pt>
                <c:pt idx="174">
                  <c:v>1.9531138287864536</c:v>
                </c:pt>
                <c:pt idx="175">
                  <c:v>1.9206495206424452</c:v>
                </c:pt>
                <c:pt idx="176">
                  <c:v>1.9223228772309355</c:v>
                </c:pt>
                <c:pt idx="177">
                  <c:v>1.923853596970972</c:v>
                </c:pt>
                <c:pt idx="178">
                  <c:v>1.9252591718914891</c:v>
                </c:pt>
                <c:pt idx="179">
                  <c:v>1.6761878754778812</c:v>
                </c:pt>
                <c:pt idx="180">
                  <c:v>1.7034749842997698</c:v>
                </c:pt>
                <c:pt idx="181">
                  <c:v>1.7146060621330848</c:v>
                </c:pt>
                <c:pt idx="182">
                  <c:v>1.7093536157936147</c:v>
                </c:pt>
                <c:pt idx="183">
                  <c:v>1.7633004887646584</c:v>
                </c:pt>
                <c:pt idx="184">
                  <c:v>1.8153248885581215</c:v>
                </c:pt>
                <c:pt idx="185">
                  <c:v>1.8656047784967644</c:v>
                </c:pt>
                <c:pt idx="186">
                  <c:v>1.8682013825485846</c:v>
                </c:pt>
                <c:pt idx="187">
                  <c:v>1.9104639076851282</c:v>
                </c:pt>
                <c:pt idx="188">
                  <c:v>1.7758361590628853</c:v>
                </c:pt>
                <c:pt idx="189">
                  <c:v>1.7769611906209133</c:v>
                </c:pt>
                <c:pt idx="190">
                  <c:v>1.7391770705116933</c:v>
                </c:pt>
                <c:pt idx="191">
                  <c:v>1.7046712308028729</c:v>
                </c:pt>
                <c:pt idx="192">
                  <c:v>1.67305088024763</c:v>
                </c:pt>
                <c:pt idx="193">
                  <c:v>1.7395490534684432</c:v>
                </c:pt>
                <c:pt idx="194">
                  <c:v>1.6695391705069123</c:v>
                </c:pt>
                <c:pt idx="195">
                  <c:v>1.6253545135266196</c:v>
                </c:pt>
                <c:pt idx="196">
                  <c:v>1.5752803660101546</c:v>
                </c:pt>
                <c:pt idx="197">
                  <c:v>1.5319872476089267</c:v>
                </c:pt>
                <c:pt idx="198">
                  <c:v>1.4926205812243243</c:v>
                </c:pt>
                <c:pt idx="199">
                  <c:v>1.4566920539439219</c:v>
                </c:pt>
                <c:pt idx="200">
                  <c:v>1.4191131124841461</c:v>
                </c:pt>
                <c:pt idx="201">
                  <c:v>1.3715649808471659</c:v>
                </c:pt>
                <c:pt idx="202">
                  <c:v>1.3521964132663578</c:v>
                </c:pt>
                <c:pt idx="203">
                  <c:v>1.3168451276522966</c:v>
                </c:pt>
                <c:pt idx="204">
                  <c:v>1.2973500358923029</c:v>
                </c:pt>
                <c:pt idx="205">
                  <c:v>1.2788012749035433</c:v>
                </c:pt>
                <c:pt idx="206">
                  <c:v>1.2611008325624422</c:v>
                </c:pt>
                <c:pt idx="207">
                  <c:v>1.2380381542841623</c:v>
                </c:pt>
                <c:pt idx="208">
                  <c:v>1.2403139289887477</c:v>
                </c:pt>
                <c:pt idx="209">
                  <c:v>1.2398672778395581</c:v>
                </c:pt>
                <c:pt idx="210">
                  <c:v>1.2489573648558905</c:v>
                </c:pt>
                <c:pt idx="211">
                  <c:v>1.2371150110987792</c:v>
                </c:pt>
                <c:pt idx="212">
                  <c:v>1.2257645259938839</c:v>
                </c:pt>
                <c:pt idx="213">
                  <c:v>1.2148476850965342</c:v>
                </c:pt>
                <c:pt idx="214">
                  <c:v>1.211495572318793</c:v>
                </c:pt>
                <c:pt idx="215">
                  <c:v>1.2157127823200842</c:v>
                </c:pt>
                <c:pt idx="216">
                  <c:v>1.2040341474373375</c:v>
                </c:pt>
                <c:pt idx="217">
                  <c:v>1.1819505667506298</c:v>
                </c:pt>
                <c:pt idx="218">
                  <c:v>1.0990048084041864</c:v>
                </c:pt>
                <c:pt idx="219">
                  <c:v>1.0176781511632393</c:v>
                </c:pt>
                <c:pt idx="220">
                  <c:v>1.1808178984045479</c:v>
                </c:pt>
                <c:pt idx="221">
                  <c:v>1.1725569995612508</c:v>
                </c:pt>
                <c:pt idx="222">
                  <c:v>1.1485245463851756</c:v>
                </c:pt>
                <c:pt idx="223">
                  <c:v>1.1153436684215898</c:v>
                </c:pt>
                <c:pt idx="224">
                  <c:v>1.062679456366846</c:v>
                </c:pt>
                <c:pt idx="225">
                  <c:v>1.0320170458527833</c:v>
                </c:pt>
                <c:pt idx="226">
                  <c:v>1.0020513246983651</c:v>
                </c:pt>
                <c:pt idx="227">
                  <c:v>0.9727588593671832</c:v>
                </c:pt>
                <c:pt idx="228">
                  <c:v>0.96879272303964714</c:v>
                </c:pt>
                <c:pt idx="229">
                  <c:v>0.94784820578384166</c:v>
                </c:pt>
                <c:pt idx="230">
                  <c:v>0.96034411525595398</c:v>
                </c:pt>
                <c:pt idx="231">
                  <c:v>0.96321134827345067</c:v>
                </c:pt>
                <c:pt idx="232">
                  <c:v>1.0875968827337772</c:v>
                </c:pt>
                <c:pt idx="233">
                  <c:v>1.2292282729023551</c:v>
                </c:pt>
                <c:pt idx="234">
                  <c:v>0.91048040586012335</c:v>
                </c:pt>
                <c:pt idx="235">
                  <c:v>0.90022902487016554</c:v>
                </c:pt>
                <c:pt idx="236">
                  <c:v>0.89691787015268554</c:v>
                </c:pt>
                <c:pt idx="237">
                  <c:v>0.93338607181150146</c:v>
                </c:pt>
                <c:pt idx="238">
                  <c:v>0.97822432151148819</c:v>
                </c:pt>
                <c:pt idx="239">
                  <c:v>1.028449762975238</c:v>
                </c:pt>
                <c:pt idx="240">
                  <c:v>1.0805087383206657</c:v>
                </c:pt>
                <c:pt idx="241">
                  <c:v>1.1345107929887843</c:v>
                </c:pt>
                <c:pt idx="242">
                  <c:v>1.1381066485961588</c:v>
                </c:pt>
                <c:pt idx="243">
                  <c:v>1.190024236889248</c:v>
                </c:pt>
                <c:pt idx="244">
                  <c:v>1.2348263539534401</c:v>
                </c:pt>
                <c:pt idx="245">
                  <c:v>1.2792554846471365</c:v>
                </c:pt>
                <c:pt idx="246">
                  <c:v>1.2627498793798166</c:v>
                </c:pt>
                <c:pt idx="247">
                  <c:v>1.2480107082495466</c:v>
                </c:pt>
                <c:pt idx="248">
                  <c:v>1.487910619607397</c:v>
                </c:pt>
                <c:pt idx="249">
                  <c:v>1.5696287802780564</c:v>
                </c:pt>
                <c:pt idx="250">
                  <c:v>1.6450658178990121</c:v>
                </c:pt>
                <c:pt idx="251">
                  <c:v>1.6720180433853762</c:v>
                </c:pt>
                <c:pt idx="252">
                  <c:v>1.6989797310199963</c:v>
                </c:pt>
                <c:pt idx="253">
                  <c:v>1.6833475312188391</c:v>
                </c:pt>
                <c:pt idx="254">
                  <c:v>1.668670071815354</c:v>
                </c:pt>
                <c:pt idx="255">
                  <c:v>1.6533343268938194</c:v>
                </c:pt>
                <c:pt idx="256">
                  <c:v>1.6637448438420743</c:v>
                </c:pt>
                <c:pt idx="257">
                  <c:v>1.6477147950930966</c:v>
                </c:pt>
                <c:pt idx="258">
                  <c:v>1.5736104789359224</c:v>
                </c:pt>
                <c:pt idx="259">
                  <c:v>1.5279429250891796</c:v>
                </c:pt>
                <c:pt idx="260">
                  <c:v>1.4600176586307851</c:v>
                </c:pt>
                <c:pt idx="261">
                  <c:v>1.3979093043370816</c:v>
                </c:pt>
                <c:pt idx="262">
                  <c:v>1.3513030685161833</c:v>
                </c:pt>
                <c:pt idx="263">
                  <c:v>1.2869476683133509</c:v>
                </c:pt>
                <c:pt idx="264">
                  <c:v>1.2309463464173309</c:v>
                </c:pt>
                <c:pt idx="265">
                  <c:v>1.1609826190047297</c:v>
                </c:pt>
                <c:pt idx="266">
                  <c:v>1.0955169839192671</c:v>
                </c:pt>
                <c:pt idx="267">
                  <c:v>1.0483972837578603</c:v>
                </c:pt>
                <c:pt idx="268">
                  <c:v>1.0033793243652738</c:v>
                </c:pt>
                <c:pt idx="269">
                  <c:v>0.96213680478351005</c:v>
                </c:pt>
                <c:pt idx="270">
                  <c:v>0.92478342999660568</c:v>
                </c:pt>
                <c:pt idx="271">
                  <c:v>0.86320952445783605</c:v>
                </c:pt>
                <c:pt idx="272">
                  <c:v>0.84010213009088153</c:v>
                </c:pt>
                <c:pt idx="273">
                  <c:v>0.80614785992217897</c:v>
                </c:pt>
                <c:pt idx="274">
                  <c:v>0.77471831832681426</c:v>
                </c:pt>
                <c:pt idx="275">
                  <c:v>0.74330698082253766</c:v>
                </c:pt>
                <c:pt idx="276">
                  <c:v>0.71191029982537879</c:v>
                </c:pt>
                <c:pt idx="277">
                  <c:v>0.69616319290465623</c:v>
                </c:pt>
                <c:pt idx="278">
                  <c:v>0.66626245528189287</c:v>
                </c:pt>
                <c:pt idx="279">
                  <c:v>0.64998538628909164</c:v>
                </c:pt>
                <c:pt idx="280">
                  <c:v>0.62150575458113022</c:v>
                </c:pt>
                <c:pt idx="281">
                  <c:v>0.61186238998982223</c:v>
                </c:pt>
                <c:pt idx="282">
                  <c:v>0.60179903969661741</c:v>
                </c:pt>
                <c:pt idx="283">
                  <c:v>0.59072011617421449</c:v>
                </c:pt>
                <c:pt idx="284">
                  <c:v>0.58414885680431838</c:v>
                </c:pt>
                <c:pt idx="285">
                  <c:v>0.58287573723815334</c:v>
                </c:pt>
                <c:pt idx="286">
                  <c:v>0.57098164568261223</c:v>
                </c:pt>
                <c:pt idx="287">
                  <c:v>0.56129057736355736</c:v>
                </c:pt>
                <c:pt idx="288">
                  <c:v>0.57144030968118908</c:v>
                </c:pt>
                <c:pt idx="289">
                  <c:v>0.58243551141363548</c:v>
                </c:pt>
                <c:pt idx="290">
                  <c:v>0.59440510829303173</c:v>
                </c:pt>
                <c:pt idx="291">
                  <c:v>0.57264142770510273</c:v>
                </c:pt>
                <c:pt idx="292">
                  <c:v>0.57128903643845708</c:v>
                </c:pt>
                <c:pt idx="293">
                  <c:v>0.57013351097787768</c:v>
                </c:pt>
                <c:pt idx="294">
                  <c:v>0.60351851524316547</c:v>
                </c:pt>
                <c:pt idx="295">
                  <c:v>0.62874039102489609</c:v>
                </c:pt>
                <c:pt idx="296">
                  <c:v>0.65590994848209583</c:v>
                </c:pt>
                <c:pt idx="297">
                  <c:v>0.68526925847359621</c:v>
                </c:pt>
                <c:pt idx="298">
                  <c:v>0.72235539984018682</c:v>
                </c:pt>
                <c:pt idx="299">
                  <c:v>0.76559095375763708</c:v>
                </c:pt>
                <c:pt idx="300">
                  <c:v>0.81531028527187188</c:v>
                </c:pt>
                <c:pt idx="301">
                  <c:v>0.88017229922527895</c:v>
                </c:pt>
                <c:pt idx="302">
                  <c:v>0.91093767474557052</c:v>
                </c:pt>
                <c:pt idx="303">
                  <c:v>0.94309328193652708</c:v>
                </c:pt>
                <c:pt idx="304">
                  <c:v>0.97668571237637003</c:v>
                </c:pt>
                <c:pt idx="305">
                  <c:v>1.0918305597579425</c:v>
                </c:pt>
                <c:pt idx="306">
                  <c:v>1.2163124211706453</c:v>
                </c:pt>
                <c:pt idx="307">
                  <c:v>1.3134730917907322</c:v>
                </c:pt>
                <c:pt idx="308">
                  <c:v>1.2747369757832112</c:v>
                </c:pt>
                <c:pt idx="309">
                  <c:v>1.2596317514662829</c:v>
                </c:pt>
                <c:pt idx="310">
                  <c:v>1.2446588025645495</c:v>
                </c:pt>
                <c:pt idx="311">
                  <c:v>1.2298234278715872</c:v>
                </c:pt>
                <c:pt idx="312">
                  <c:v>1.2413017169654339</c:v>
                </c:pt>
                <c:pt idx="313">
                  <c:v>1.2735711296098218</c:v>
                </c:pt>
                <c:pt idx="314">
                  <c:v>1.3042851012153143</c:v>
                </c:pt>
                <c:pt idx="315">
                  <c:v>1.2316744975086376</c:v>
                </c:pt>
                <c:pt idx="316">
                  <c:v>1.2187787745652576</c:v>
                </c:pt>
                <c:pt idx="317">
                  <c:v>1.2061864597585688</c:v>
                </c:pt>
                <c:pt idx="318">
                  <c:v>1.1939258131558916</c:v>
                </c:pt>
                <c:pt idx="319">
                  <c:v>1.2441294655592596</c:v>
                </c:pt>
                <c:pt idx="320">
                  <c:v>1.2400144406550524</c:v>
                </c:pt>
                <c:pt idx="321">
                  <c:v>1.2598910263538308</c:v>
                </c:pt>
                <c:pt idx="322">
                  <c:v>1.4506287789962526</c:v>
                </c:pt>
                <c:pt idx="323">
                  <c:v>1.572553743513714</c:v>
                </c:pt>
                <c:pt idx="324">
                  <c:v>1.6963724361169035</c:v>
                </c:pt>
                <c:pt idx="325">
                  <c:v>1.822087525190349</c:v>
                </c:pt>
                <c:pt idx="326">
                  <c:v>1.8563333079442454</c:v>
                </c:pt>
                <c:pt idx="327">
                  <c:v>1.9416846810002335</c:v>
                </c:pt>
                <c:pt idx="328">
                  <c:v>1.9860967208983225</c:v>
                </c:pt>
                <c:pt idx="329">
                  <c:v>2.2805809350053727</c:v>
                </c:pt>
                <c:pt idx="330">
                  <c:v>2.4226692857297039</c:v>
                </c:pt>
                <c:pt idx="331">
                  <c:v>2.564154844638447</c:v>
                </c:pt>
                <c:pt idx="332">
                  <c:v>2.7050180880404024</c:v>
                </c:pt>
                <c:pt idx="333">
                  <c:v>2.5432092294992827</c:v>
                </c:pt>
                <c:pt idx="334">
                  <c:v>2.5310124818038222</c:v>
                </c:pt>
                <c:pt idx="335">
                  <c:v>2.5405317940842469</c:v>
                </c:pt>
                <c:pt idx="336">
                  <c:v>2.3730281995203231</c:v>
                </c:pt>
                <c:pt idx="337">
                  <c:v>2.2587551313024177</c:v>
                </c:pt>
                <c:pt idx="338">
                  <c:v>2.159524060712533</c:v>
                </c:pt>
                <c:pt idx="339">
                  <c:v>2.0725656176168075</c:v>
                </c:pt>
                <c:pt idx="340">
                  <c:v>2.0211761133769359</c:v>
                </c:pt>
                <c:pt idx="341">
                  <c:v>1.8580928344949244</c:v>
                </c:pt>
                <c:pt idx="342">
                  <c:v>1.7378587390994775</c:v>
                </c:pt>
                <c:pt idx="343">
                  <c:v>1.5524023335599435</c:v>
                </c:pt>
                <c:pt idx="344">
                  <c:v>1.4535632081495671</c:v>
                </c:pt>
                <c:pt idx="345">
                  <c:v>1.3660361298704209</c:v>
                </c:pt>
                <c:pt idx="346">
                  <c:v>1.2879898942551384</c:v>
                </c:pt>
                <c:pt idx="347">
                  <c:v>1.2393855712806352</c:v>
                </c:pt>
                <c:pt idx="348">
                  <c:v>1.1530932906503768</c:v>
                </c:pt>
                <c:pt idx="349">
                  <c:v>1.0578524264019584</c:v>
                </c:pt>
                <c:pt idx="350">
                  <c:v>0.9849287622439894</c:v>
                </c:pt>
                <c:pt idx="351">
                  <c:v>0.92794347826086954</c:v>
                </c:pt>
                <c:pt idx="352">
                  <c:v>0.87420985556499575</c:v>
                </c:pt>
                <c:pt idx="353">
                  <c:v>0.82164244186046509</c:v>
                </c:pt>
                <c:pt idx="354">
                  <c:v>0.76263152231946196</c:v>
                </c:pt>
                <c:pt idx="355">
                  <c:v>0.7155661895537162</c:v>
                </c:pt>
                <c:pt idx="356">
                  <c:v>0.68241338325551593</c:v>
                </c:pt>
                <c:pt idx="357">
                  <c:v>0.63736187634304564</c:v>
                </c:pt>
                <c:pt idx="358">
                  <c:v>0.60568793393022802</c:v>
                </c:pt>
                <c:pt idx="359">
                  <c:v>0.57381817138359625</c:v>
                </c:pt>
                <c:pt idx="360">
                  <c:v>0.54174736920021227</c:v>
                </c:pt>
                <c:pt idx="361">
                  <c:v>0.50812779162258614</c:v>
                </c:pt>
                <c:pt idx="362">
                  <c:v>0.47481359320976257</c:v>
                </c:pt>
                <c:pt idx="363">
                  <c:v>0.45596496989600438</c:v>
                </c:pt>
                <c:pt idx="364">
                  <c:v>0.43200506294781094</c:v>
                </c:pt>
                <c:pt idx="365">
                  <c:v>0.42727255689298921</c:v>
                </c:pt>
                <c:pt idx="366">
                  <c:v>0.42114738883030678</c:v>
                </c:pt>
                <c:pt idx="367">
                  <c:v>0.41669130635855683</c:v>
                </c:pt>
                <c:pt idx="368">
                  <c:v>0.41511166715468362</c:v>
                </c:pt>
                <c:pt idx="369">
                  <c:v>0.41596440159660991</c:v>
                </c:pt>
                <c:pt idx="370">
                  <c:v>0.41241421535846018</c:v>
                </c:pt>
                <c:pt idx="371">
                  <c:v>0.42349384499354459</c:v>
                </c:pt>
                <c:pt idx="372">
                  <c:v>0.43098870923670118</c:v>
                </c:pt>
                <c:pt idx="373">
                  <c:v>0.43936076354037557</c:v>
                </c:pt>
                <c:pt idx="374">
                  <c:v>0.44877998793081852</c:v>
                </c:pt>
                <c:pt idx="375">
                  <c:v>0.13842371785956789</c:v>
                </c:pt>
                <c:pt idx="376">
                  <c:v>0.13029990121006496</c:v>
                </c:pt>
                <c:pt idx="377">
                  <c:v>9.9254784838328655E-2</c:v>
                </c:pt>
                <c:pt idx="378">
                  <c:v>8.3136261850448895E-2</c:v>
                </c:pt>
                <c:pt idx="379">
                  <c:v>7.0878316509762423E-2</c:v>
                </c:pt>
                <c:pt idx="380">
                  <c:v>5.747829347794732E-2</c:v>
                </c:pt>
                <c:pt idx="381">
                  <c:v>4.2447509188166366E-2</c:v>
                </c:pt>
                <c:pt idx="382">
                  <c:v>2.2770848696655872E-2</c:v>
                </c:pt>
                <c:pt idx="383">
                  <c:v>5.3032106254633005E-2</c:v>
                </c:pt>
                <c:pt idx="384">
                  <c:v>-1.3375805358970294E-2</c:v>
                </c:pt>
                <c:pt idx="385">
                  <c:v>-3.6591255527550971E-2</c:v>
                </c:pt>
                <c:pt idx="386">
                  <c:v>-5.0007435758956179E-2</c:v>
                </c:pt>
                <c:pt idx="387">
                  <c:v>-6.4461842394087948E-2</c:v>
                </c:pt>
                <c:pt idx="388">
                  <c:v>-8.0079495961774286E-2</c:v>
                </c:pt>
                <c:pt idx="389">
                  <c:v>2.0637688011583584</c:v>
                </c:pt>
                <c:pt idx="390">
                  <c:v>2.394421764039933</c:v>
                </c:pt>
                <c:pt idx="391">
                  <c:v>3.3851289245803295</c:v>
                </c:pt>
                <c:pt idx="392">
                  <c:v>4.2439899307740721</c:v>
                </c:pt>
                <c:pt idx="393">
                  <c:v>5.2269668136458582</c:v>
                </c:pt>
                <c:pt idx="394">
                  <c:v>6.7951420254943296</c:v>
                </c:pt>
                <c:pt idx="395">
                  <c:v>9.6918131161594516</c:v>
                </c:pt>
                <c:pt idx="396">
                  <c:v>19.525767389467756</c:v>
                </c:pt>
                <c:pt idx="397">
                  <c:v>8.0665555270582185</c:v>
                </c:pt>
                <c:pt idx="398">
                  <c:v>-37.382543103448278</c:v>
                </c:pt>
                <c:pt idx="399">
                  <c:v>-14.770055681583832</c:v>
                </c:pt>
                <c:pt idx="400">
                  <c:v>-11.426044764438879</c:v>
                </c:pt>
                <c:pt idx="401">
                  <c:v>-9.381006432084753</c:v>
                </c:pt>
                <c:pt idx="402">
                  <c:v>-8.0011616855000529</c:v>
                </c:pt>
                <c:pt idx="403">
                  <c:v>1.0852663230240549</c:v>
                </c:pt>
                <c:pt idx="404">
                  <c:v>1.1209542230818825</c:v>
                </c:pt>
                <c:pt idx="405">
                  <c:v>1.1298768113870867</c:v>
                </c:pt>
                <c:pt idx="406">
                  <c:v>1.1668965108175038</c:v>
                </c:pt>
                <c:pt idx="407">
                  <c:v>1.1898651748582929</c:v>
                </c:pt>
                <c:pt idx="408">
                  <c:v>1.2000886262924666</c:v>
                </c:pt>
                <c:pt idx="409">
                  <c:v>1.2165465186561113</c:v>
                </c:pt>
                <c:pt idx="410">
                  <c:v>1.2061411099573094</c:v>
                </c:pt>
                <c:pt idx="411">
                  <c:v>1.3575028218050014</c:v>
                </c:pt>
                <c:pt idx="412">
                  <c:v>1.2812977429304431</c:v>
                </c:pt>
                <c:pt idx="413">
                  <c:v>1.2871823512985199</c:v>
                </c:pt>
                <c:pt idx="414">
                  <c:v>1.2959000561636143</c:v>
                </c:pt>
                <c:pt idx="415">
                  <c:v>1.3042940496356645</c:v>
                </c:pt>
                <c:pt idx="416">
                  <c:v>1.3123952325013528</c:v>
                </c:pt>
                <c:pt idx="417">
                  <c:v>1.3289662906524178</c:v>
                </c:pt>
                <c:pt idx="418">
                  <c:v>1.3122819126500249</c:v>
                </c:pt>
                <c:pt idx="419">
                  <c:v>1.3317522956666921</c:v>
                </c:pt>
                <c:pt idx="420">
                  <c:v>1.425074975855233</c:v>
                </c:pt>
                <c:pt idx="421">
                  <c:v>1.4097489987313117</c:v>
                </c:pt>
                <c:pt idx="422">
                  <c:v>1.4203776185904537</c:v>
                </c:pt>
                <c:pt idx="423">
                  <c:v>1.418155158624367</c:v>
                </c:pt>
                <c:pt idx="424">
                  <c:v>1.3977448014444751</c:v>
                </c:pt>
                <c:pt idx="425">
                  <c:v>1.397524329261866</c:v>
                </c:pt>
                <c:pt idx="426">
                  <c:v>1.3526473863598016</c:v>
                </c:pt>
                <c:pt idx="427">
                  <c:v>1.3136742309194256</c:v>
                </c:pt>
                <c:pt idx="428">
                  <c:v>1.2699625800723029</c:v>
                </c:pt>
                <c:pt idx="429">
                  <c:v>1.2284262389708915</c:v>
                </c:pt>
                <c:pt idx="430">
                  <c:v>1.1888948114773057</c:v>
                </c:pt>
                <c:pt idx="431">
                  <c:v>1.1872052735557783</c:v>
                </c:pt>
                <c:pt idx="432">
                  <c:v>1.1471524997808491</c:v>
                </c:pt>
                <c:pt idx="433">
                  <c:v>1.1231444282987151</c:v>
                </c:pt>
                <c:pt idx="434">
                  <c:v>1.0414831196162009</c:v>
                </c:pt>
                <c:pt idx="435">
                  <c:v>1.0165959361572601</c:v>
                </c:pt>
                <c:pt idx="436">
                  <c:v>0.98482668977469678</c:v>
                </c:pt>
                <c:pt idx="437">
                  <c:v>0.95767715694400524</c:v>
                </c:pt>
                <c:pt idx="438">
                  <c:v>0.94193785716729972</c:v>
                </c:pt>
                <c:pt idx="439">
                  <c:v>0.88146074948045849</c:v>
                </c:pt>
                <c:pt idx="440">
                  <c:v>0.85103410423371506</c:v>
                </c:pt>
                <c:pt idx="441">
                  <c:v>0.81574666611618019</c:v>
                </c:pt>
                <c:pt idx="442">
                  <c:v>0.80601127009097639</c:v>
                </c:pt>
                <c:pt idx="443">
                  <c:v>0.79611837854619594</c:v>
                </c:pt>
                <c:pt idx="444">
                  <c:v>0.78606413846192902</c:v>
                </c:pt>
                <c:pt idx="445">
                  <c:v>0.75426053216931754</c:v>
                </c:pt>
                <c:pt idx="446">
                  <c:v>0.746767195632424</c:v>
                </c:pt>
                <c:pt idx="447">
                  <c:v>0.70617384171761499</c:v>
                </c:pt>
                <c:pt idx="448">
                  <c:v>0.69114851790331688</c:v>
                </c:pt>
                <c:pt idx="449">
                  <c:v>0.68526843831907103</c:v>
                </c:pt>
                <c:pt idx="450">
                  <c:v>0.67923166943835844</c:v>
                </c:pt>
                <c:pt idx="451">
                  <c:v>0.67302544701809486</c:v>
                </c:pt>
                <c:pt idx="452">
                  <c:v>0.68028699877389764</c:v>
                </c:pt>
                <c:pt idx="453">
                  <c:v>0.70982032512596249</c:v>
                </c:pt>
                <c:pt idx="454">
                  <c:v>0.70785451844903069</c:v>
                </c:pt>
                <c:pt idx="455">
                  <c:v>0.69889969734085089</c:v>
                </c:pt>
                <c:pt idx="456">
                  <c:v>0.70297929467651166</c:v>
                </c:pt>
                <c:pt idx="457">
                  <c:v>0.70722709977971954</c:v>
                </c:pt>
                <c:pt idx="458">
                  <c:v>0.71164297321438175</c:v>
                </c:pt>
                <c:pt idx="459">
                  <c:v>0.73776871140478273</c:v>
                </c:pt>
                <c:pt idx="460">
                  <c:v>0.74057440422048382</c:v>
                </c:pt>
                <c:pt idx="461">
                  <c:v>0.7750449048018202</c:v>
                </c:pt>
                <c:pt idx="462">
                  <c:v>0.79109784197616506</c:v>
                </c:pt>
                <c:pt idx="463">
                  <c:v>0.80316117429519485</c:v>
                </c:pt>
                <c:pt idx="464">
                  <c:v>0.81577583750032379</c:v>
                </c:pt>
                <c:pt idx="465">
                  <c:v>0.82898051173273235</c:v>
                </c:pt>
                <c:pt idx="466">
                  <c:v>0.84015326488925679</c:v>
                </c:pt>
                <c:pt idx="467">
                  <c:v>0.82814132269038121</c:v>
                </c:pt>
                <c:pt idx="468">
                  <c:v>0.8469332817957177</c:v>
                </c:pt>
                <c:pt idx="469">
                  <c:v>0.89121587370555444</c:v>
                </c:pt>
                <c:pt idx="470">
                  <c:v>0.8964347097968357</c:v>
                </c:pt>
                <c:pt idx="471">
                  <c:v>0.90181964501274181</c:v>
                </c:pt>
                <c:pt idx="472">
                  <c:v>0.90737660295185096</c:v>
                </c:pt>
                <c:pt idx="473">
                  <c:v>0.87380158086135906</c:v>
                </c:pt>
                <c:pt idx="474">
                  <c:v>0.88382590005373463</c:v>
                </c:pt>
                <c:pt idx="475">
                  <c:v>1.0240714418144738</c:v>
                </c:pt>
                <c:pt idx="476">
                  <c:v>1.0169592383219281</c:v>
                </c:pt>
                <c:pt idx="477">
                  <c:v>1.015831966696102</c:v>
                </c:pt>
                <c:pt idx="478">
                  <c:v>1.0146888348974958</c:v>
                </c:pt>
                <c:pt idx="479">
                  <c:v>1.0135454981608827</c:v>
                </c:pt>
                <c:pt idx="480">
                  <c:v>0.99191164786270458</c:v>
                </c:pt>
                <c:pt idx="481">
                  <c:v>0.99086263220881721</c:v>
                </c:pt>
                <c:pt idx="482">
                  <c:v>0.98149989405225679</c:v>
                </c:pt>
                <c:pt idx="483">
                  <c:v>0.96621380050053618</c:v>
                </c:pt>
                <c:pt idx="484">
                  <c:v>0.96160464087311337</c:v>
                </c:pt>
                <c:pt idx="485">
                  <c:v>0.95688529737411809</c:v>
                </c:pt>
                <c:pt idx="486">
                  <c:v>0.95208572904688105</c:v>
                </c:pt>
                <c:pt idx="487">
                  <c:v>0.99167641191442524</c:v>
                </c:pt>
                <c:pt idx="488">
                  <c:v>1.0001737076153419</c:v>
                </c:pt>
                <c:pt idx="489">
                  <c:v>0.72540056123834529</c:v>
                </c:pt>
                <c:pt idx="490">
                  <c:v>0.75240984262880728</c:v>
                </c:pt>
                <c:pt idx="491">
                  <c:v>0.76892269481527475</c:v>
                </c:pt>
                <c:pt idx="492">
                  <c:v>0.7857053428902312</c:v>
                </c:pt>
                <c:pt idx="493">
                  <c:v>0.80273600833109804</c:v>
                </c:pt>
                <c:pt idx="494">
                  <c:v>0.8736482914403807</c:v>
                </c:pt>
                <c:pt idx="495">
                  <c:v>0.9781292333806656</c:v>
                </c:pt>
                <c:pt idx="496">
                  <c:v>1.1305466985518799</c:v>
                </c:pt>
                <c:pt idx="497">
                  <c:v>1.285442771844252</c:v>
                </c:pt>
                <c:pt idx="498">
                  <c:v>1.4466939331970006</c:v>
                </c:pt>
                <c:pt idx="499">
                  <c:v>1.6122893064382426</c:v>
                </c:pt>
                <c:pt idx="500">
                  <c:v>1.7823834196891191</c:v>
                </c:pt>
                <c:pt idx="501">
                  <c:v>1.9409163429522751</c:v>
                </c:pt>
                <c:pt idx="502">
                  <c:v>2.170342839278891</c:v>
                </c:pt>
                <c:pt idx="503">
                  <c:v>2.8654562093134501</c:v>
                </c:pt>
                <c:pt idx="504">
                  <c:v>3.1665882160325807</c:v>
                </c:pt>
                <c:pt idx="505">
                  <c:v>3.2835224290386402</c:v>
                </c:pt>
                <c:pt idx="506">
                  <c:v>3.3973508614679813</c:v>
                </c:pt>
                <c:pt idx="507">
                  <c:v>3.5082457002457001</c:v>
                </c:pt>
                <c:pt idx="508">
                  <c:v>3.9489309421645213</c:v>
                </c:pt>
                <c:pt idx="509">
                  <c:v>3.8798244589430824</c:v>
                </c:pt>
                <c:pt idx="510">
                  <c:v>3.6408331741998028</c:v>
                </c:pt>
                <c:pt idx="511">
                  <c:v>3.4851228639468244</c:v>
                </c:pt>
                <c:pt idx="512">
                  <c:v>3.2515077981435239</c:v>
                </c:pt>
                <c:pt idx="513">
                  <c:v>3.0602733563272562</c:v>
                </c:pt>
                <c:pt idx="514">
                  <c:v>2.9008387020741671</c:v>
                </c:pt>
                <c:pt idx="515">
                  <c:v>2.7566229751342468</c:v>
                </c:pt>
                <c:pt idx="516">
                  <c:v>2.5745574725520952</c:v>
                </c:pt>
                <c:pt idx="517">
                  <c:v>2.4238608155384904</c:v>
                </c:pt>
                <c:pt idx="518">
                  <c:v>2.2183107239108377</c:v>
                </c:pt>
                <c:pt idx="519">
                  <c:v>2.1670868020117311</c:v>
                </c:pt>
                <c:pt idx="520">
                  <c:v>2.1206057550245072</c:v>
                </c:pt>
                <c:pt idx="521">
                  <c:v>2.0782487869925261</c:v>
                </c:pt>
                <c:pt idx="522">
                  <c:v>1.6408978829910239</c:v>
                </c:pt>
                <c:pt idx="523">
                  <c:v>1.5230394728919547</c:v>
                </c:pt>
                <c:pt idx="524">
                  <c:v>1.424728775059813</c:v>
                </c:pt>
                <c:pt idx="525">
                  <c:v>1.3021092230640428</c:v>
                </c:pt>
                <c:pt idx="526">
                  <c:v>1.249609639636702</c:v>
                </c:pt>
                <c:pt idx="527">
                  <c:v>1.2006573305658712</c:v>
                </c:pt>
                <c:pt idx="528">
                  <c:v>1.1549149386373254</c:v>
                </c:pt>
                <c:pt idx="529">
                  <c:v>1.083137778584486</c:v>
                </c:pt>
                <c:pt idx="530">
                  <c:v>1.0116061132575134</c:v>
                </c:pt>
                <c:pt idx="531">
                  <c:v>0.95019539145667697</c:v>
                </c:pt>
                <c:pt idx="532">
                  <c:v>0.89647386499707205</c:v>
                </c:pt>
                <c:pt idx="533">
                  <c:v>0.8522021857303359</c:v>
                </c:pt>
                <c:pt idx="534">
                  <c:v>0.81019024105679016</c:v>
                </c:pt>
                <c:pt idx="535">
                  <c:v>0.77026932305286711</c:v>
                </c:pt>
                <c:pt idx="536">
                  <c:v>0.77821484057741352</c:v>
                </c:pt>
                <c:pt idx="537">
                  <c:v>0.74795271766141058</c:v>
                </c:pt>
                <c:pt idx="538">
                  <c:v>0.72379215527470131</c:v>
                </c:pt>
                <c:pt idx="539">
                  <c:v>0.71072769316825335</c:v>
                </c:pt>
                <c:pt idx="540">
                  <c:v>0.68543687631549954</c:v>
                </c:pt>
                <c:pt idx="541">
                  <c:v>0.65986840762734356</c:v>
                </c:pt>
                <c:pt idx="542">
                  <c:v>0.63401371312655186</c:v>
                </c:pt>
                <c:pt idx="543">
                  <c:v>0.62928893331019176</c:v>
                </c:pt>
                <c:pt idx="544">
                  <c:v>0.61566209161773611</c:v>
                </c:pt>
                <c:pt idx="545">
                  <c:v>0.60329075707582103</c:v>
                </c:pt>
                <c:pt idx="546">
                  <c:v>0.59252265983757069</c:v>
                </c:pt>
                <c:pt idx="547">
                  <c:v>0.58951507121122326</c:v>
                </c:pt>
                <c:pt idx="548">
                  <c:v>0.58635363169479093</c:v>
                </c:pt>
                <c:pt idx="549">
                  <c:v>0.58303350179898916</c:v>
                </c:pt>
                <c:pt idx="550">
                  <c:v>0.58536638581511791</c:v>
                </c:pt>
                <c:pt idx="551">
                  <c:v>0.58417871341143424</c:v>
                </c:pt>
                <c:pt idx="552">
                  <c:v>0.56510767160161501</c:v>
                </c:pt>
                <c:pt idx="553">
                  <c:v>0.5609381085291445</c:v>
                </c:pt>
                <c:pt idx="554">
                  <c:v>0.57040076134080575</c:v>
                </c:pt>
                <c:pt idx="555">
                  <c:v>0.58070544368555455</c:v>
                </c:pt>
                <c:pt idx="556">
                  <c:v>0.59196515676220507</c:v>
                </c:pt>
                <c:pt idx="557">
                  <c:v>0.57759211001845057</c:v>
                </c:pt>
                <c:pt idx="558">
                  <c:v>0.58053939133819754</c:v>
                </c:pt>
                <c:pt idx="559">
                  <c:v>0.59259162522462283</c:v>
                </c:pt>
                <c:pt idx="560">
                  <c:v>0.58853341085228805</c:v>
                </c:pt>
                <c:pt idx="561">
                  <c:v>0.57912748835239314</c:v>
                </c:pt>
                <c:pt idx="562">
                  <c:v>0.56915054589473191</c:v>
                </c:pt>
                <c:pt idx="563">
                  <c:v>0.55853573615396623</c:v>
                </c:pt>
                <c:pt idx="564">
                  <c:v>0.54801396498813471</c:v>
                </c:pt>
                <c:pt idx="565">
                  <c:v>0.53675387120957518</c:v>
                </c:pt>
                <c:pt idx="566">
                  <c:v>0.55997424482646407</c:v>
                </c:pt>
                <c:pt idx="567">
                  <c:v>0.54713637908714174</c:v>
                </c:pt>
                <c:pt idx="568">
                  <c:v>0.54198150633634146</c:v>
                </c:pt>
                <c:pt idx="569">
                  <c:v>0.5365590170793868</c:v>
                </c:pt>
                <c:pt idx="570">
                  <c:v>0.53085947263184197</c:v>
                </c:pt>
                <c:pt idx="571">
                  <c:v>0.52247186385977629</c:v>
                </c:pt>
                <c:pt idx="572">
                  <c:v>0.5189426176660219</c:v>
                </c:pt>
                <c:pt idx="573">
                  <c:v>0.48377570719581109</c:v>
                </c:pt>
                <c:pt idx="574">
                  <c:v>0.48266574714357607</c:v>
                </c:pt>
                <c:pt idx="575">
                  <c:v>0.49316911915279527</c:v>
                </c:pt>
                <c:pt idx="576">
                  <c:v>0.50469344349462142</c:v>
                </c:pt>
                <c:pt idx="577">
                  <c:v>0.51740074375013434</c:v>
                </c:pt>
                <c:pt idx="578">
                  <c:v>0.51401106375260719</c:v>
                </c:pt>
                <c:pt idx="579">
                  <c:v>0.51251610417444282</c:v>
                </c:pt>
                <c:pt idx="580">
                  <c:v>0.50263968051829233</c:v>
                </c:pt>
                <c:pt idx="581">
                  <c:v>0.51736900544598952</c:v>
                </c:pt>
                <c:pt idx="582">
                  <c:v>0.52288958817895748</c:v>
                </c:pt>
                <c:pt idx="583">
                  <c:v>0.52882543103448265</c:v>
                </c:pt>
                <c:pt idx="584">
                  <c:v>0.53518619329968953</c:v>
                </c:pt>
                <c:pt idx="585">
                  <c:v>0.55788594569893324</c:v>
                </c:pt>
                <c:pt idx="586">
                  <c:v>0.57055296027565194</c:v>
                </c:pt>
                <c:pt idx="587">
                  <c:v>0.59706632653061231</c:v>
                </c:pt>
                <c:pt idx="588">
                  <c:v>0.60979706898882036</c:v>
                </c:pt>
                <c:pt idx="589">
                  <c:v>0.61314113971605955</c:v>
                </c:pt>
                <c:pt idx="590">
                  <c:v>0.6166703811009584</c:v>
                </c:pt>
                <c:pt idx="591">
                  <c:v>0.62037806398005824</c:v>
                </c:pt>
                <c:pt idx="592">
                  <c:v>0.64431898376852503</c:v>
                </c:pt>
                <c:pt idx="593">
                  <c:v>0.67375370013625901</c:v>
                </c:pt>
                <c:pt idx="594">
                  <c:v>0.67533330053623253</c:v>
                </c:pt>
                <c:pt idx="595">
                  <c:v>0.69029126213592229</c:v>
                </c:pt>
                <c:pt idx="596">
                  <c:v>0.69639960228164743</c:v>
                </c:pt>
                <c:pt idx="597">
                  <c:v>0.70276429739657353</c:v>
                </c:pt>
                <c:pt idx="598">
                  <c:v>0.70949828178694163</c:v>
                </c:pt>
                <c:pt idx="599">
                  <c:v>0.70322562422325152</c:v>
                </c:pt>
                <c:pt idx="600">
                  <c:v>0.68274200104523541</c:v>
                </c:pt>
                <c:pt idx="601">
                  <c:v>0.70336008789330717</c:v>
                </c:pt>
                <c:pt idx="602">
                  <c:v>0.7364321448926604</c:v>
                </c:pt>
                <c:pt idx="603">
                  <c:v>0.75242671482472834</c:v>
                </c:pt>
                <c:pt idx="604">
                  <c:v>0.76896540394914081</c:v>
                </c:pt>
                <c:pt idx="605">
                  <c:v>0.78617110329817508</c:v>
                </c:pt>
                <c:pt idx="606">
                  <c:v>0.80664704271631982</c:v>
                </c:pt>
                <c:pt idx="607">
                  <c:v>0.82959656891802369</c:v>
                </c:pt>
                <c:pt idx="608">
                  <c:v>0.86927699872518671</c:v>
                </c:pt>
                <c:pt idx="609">
                  <c:v>0.8924790880153971</c:v>
                </c:pt>
                <c:pt idx="610">
                  <c:v>0.91422130377606614</c:v>
                </c:pt>
                <c:pt idx="611">
                  <c:v>0.9366678112242951</c:v>
                </c:pt>
                <c:pt idx="612">
                  <c:v>0.95974116553006816</c:v>
                </c:pt>
                <c:pt idx="613">
                  <c:v>1.0168293368678958</c:v>
                </c:pt>
                <c:pt idx="614">
                  <c:v>1.1256219434403574</c:v>
                </c:pt>
                <c:pt idx="615">
                  <c:v>1.160628281338135</c:v>
                </c:pt>
                <c:pt idx="616">
                  <c:v>1.1506578381632127</c:v>
                </c:pt>
                <c:pt idx="617">
                  <c:v>1.1452082976170066</c:v>
                </c:pt>
                <c:pt idx="618">
                  <c:v>1.1398419141209144</c:v>
                </c:pt>
                <c:pt idx="619">
                  <c:v>1.1344179905447422</c:v>
                </c:pt>
                <c:pt idx="620">
                  <c:v>1.1117664530911868</c:v>
                </c:pt>
                <c:pt idx="621">
                  <c:v>1.0911230665770006</c:v>
                </c:pt>
                <c:pt idx="622">
                  <c:v>1.1468197435682563</c:v>
                </c:pt>
                <c:pt idx="623">
                  <c:v>1.1573425123377432</c:v>
                </c:pt>
                <c:pt idx="624">
                  <c:v>1.1733930626335689</c:v>
                </c:pt>
                <c:pt idx="625">
                  <c:v>1.1891572644698791</c:v>
                </c:pt>
                <c:pt idx="626">
                  <c:v>1.2046913480560377</c:v>
                </c:pt>
                <c:pt idx="627">
                  <c:v>1.2301706430715751</c:v>
                </c:pt>
                <c:pt idx="628">
                  <c:v>1.2029921795307716</c:v>
                </c:pt>
                <c:pt idx="629">
                  <c:v>1.2679352499158849</c:v>
                </c:pt>
                <c:pt idx="630">
                  <c:v>1.3454898737015171</c:v>
                </c:pt>
                <c:pt idx="631">
                  <c:v>1.4153817365269463</c:v>
                </c:pt>
                <c:pt idx="632">
                  <c:v>1.4854936651922932</c:v>
                </c:pt>
                <c:pt idx="633">
                  <c:v>1.555885113572367</c:v>
                </c:pt>
                <c:pt idx="634">
                  <c:v>1.6822640357238274</c:v>
                </c:pt>
                <c:pt idx="635">
                  <c:v>1.8666024653312789</c:v>
                </c:pt>
                <c:pt idx="636">
                  <c:v>1.8809280233832661</c:v>
                </c:pt>
                <c:pt idx="637">
                  <c:v>1.9716916902569248</c:v>
                </c:pt>
                <c:pt idx="638">
                  <c:v>2.0376168960806975</c:v>
                </c:pt>
                <c:pt idx="639">
                  <c:v>2.1006679225894844</c:v>
                </c:pt>
                <c:pt idx="640">
                  <c:v>2.1609973524581925</c:v>
                </c:pt>
                <c:pt idx="641">
                  <c:v>2.184407410975179</c:v>
                </c:pt>
                <c:pt idx="642">
                  <c:v>2.3027762075246532</c:v>
                </c:pt>
                <c:pt idx="643">
                  <c:v>2.3085564335416913</c:v>
                </c:pt>
                <c:pt idx="644">
                  <c:v>2.3288158187069539</c:v>
                </c:pt>
                <c:pt idx="645">
                  <c:v>2.3328750099156506</c:v>
                </c:pt>
                <c:pt idx="646">
                  <c:v>2.3365632096896292</c:v>
                </c:pt>
                <c:pt idx="647">
                  <c:v>2.3399290557660288</c:v>
                </c:pt>
                <c:pt idx="648">
                  <c:v>2.3399732286680126</c:v>
                </c:pt>
                <c:pt idx="649">
                  <c:v>2.208308397135605</c:v>
                </c:pt>
                <c:pt idx="650">
                  <c:v>2.2375827975369553</c:v>
                </c:pt>
                <c:pt idx="651">
                  <c:v>2.2225756033730737</c:v>
                </c:pt>
                <c:pt idx="652">
                  <c:v>2.1994636963696368</c:v>
                </c:pt>
                <c:pt idx="653">
                  <c:v>2.1786756673025809</c:v>
                </c:pt>
                <c:pt idx="654">
                  <c:v>2.1599205979963396</c:v>
                </c:pt>
                <c:pt idx="655">
                  <c:v>2.1086742418674387</c:v>
                </c:pt>
                <c:pt idx="656">
                  <c:v>2.0201841118308899</c:v>
                </c:pt>
                <c:pt idx="657">
                  <c:v>1.9423221834808484</c:v>
                </c:pt>
                <c:pt idx="658">
                  <c:v>1.8982302995611526</c:v>
                </c:pt>
                <c:pt idx="659">
                  <c:v>1.905777143051447</c:v>
                </c:pt>
                <c:pt idx="660">
                  <c:v>1.9126223028575133</c:v>
                </c:pt>
                <c:pt idx="661">
                  <c:v>1.9188503542369211</c:v>
                </c:pt>
                <c:pt idx="662">
                  <c:v>1.9579790379972657</c:v>
                </c:pt>
                <c:pt idx="663">
                  <c:v>2.0423519736842102</c:v>
                </c:pt>
                <c:pt idx="664">
                  <c:v>2.0222409347790231</c:v>
                </c:pt>
                <c:pt idx="665">
                  <c:v>2.0652438775093014</c:v>
                </c:pt>
                <c:pt idx="666">
                  <c:v>2.0959157835505957</c:v>
                </c:pt>
                <c:pt idx="667">
                  <c:v>2.1240046102263204</c:v>
                </c:pt>
                <c:pt idx="668">
                  <c:v>2.1498104483184468</c:v>
                </c:pt>
                <c:pt idx="669">
                  <c:v>2.3582129089375465</c:v>
                </c:pt>
                <c:pt idx="670">
                  <c:v>2.5998987375953555</c:v>
                </c:pt>
                <c:pt idx="671">
                  <c:v>2.9250055892371023</c:v>
                </c:pt>
                <c:pt idx="672">
                  <c:v>3.024739599693425</c:v>
                </c:pt>
                <c:pt idx="673">
                  <c:v>3.0838760326154837</c:v>
                </c:pt>
                <c:pt idx="674">
                  <c:v>3.1370091188842775</c:v>
                </c:pt>
                <c:pt idx="675">
                  <c:v>3.1850227603738399</c:v>
                </c:pt>
                <c:pt idx="676">
                  <c:v>3.298780850136672</c:v>
                </c:pt>
                <c:pt idx="677">
                  <c:v>3.385018394128521</c:v>
                </c:pt>
                <c:pt idx="678">
                  <c:v>3.7458016381338326</c:v>
                </c:pt>
                <c:pt idx="679">
                  <c:v>3.6917000898764298</c:v>
                </c:pt>
                <c:pt idx="680">
                  <c:v>3.7251598709845819</c:v>
                </c:pt>
                <c:pt idx="681">
                  <c:v>3.7549409621530576</c:v>
                </c:pt>
                <c:pt idx="682">
                  <c:v>3.7816156063282977</c:v>
                </c:pt>
                <c:pt idx="683">
                  <c:v>3.5479591354112467</c:v>
                </c:pt>
                <c:pt idx="684">
                  <c:v>3.3167871043796398</c:v>
                </c:pt>
                <c:pt idx="685">
                  <c:v>2.9801991327004309</c:v>
                </c:pt>
                <c:pt idx="686">
                  <c:v>2.8937175993619566</c:v>
                </c:pt>
                <c:pt idx="687">
                  <c:v>2.7714212980641277</c:v>
                </c:pt>
                <c:pt idx="688">
                  <c:v>2.6654379207314878</c:v>
                </c:pt>
                <c:pt idx="689">
                  <c:v>2.5727076070559569</c:v>
                </c:pt>
                <c:pt idx="690">
                  <c:v>2.3416655533355648</c:v>
                </c:pt>
                <c:pt idx="691">
                  <c:v>2.214563882404307</c:v>
                </c:pt>
                <c:pt idx="692">
                  <c:v>1.8746574800848521</c:v>
                </c:pt>
                <c:pt idx="693">
                  <c:v>1.8287039271392702</c:v>
                </c:pt>
                <c:pt idx="694">
                  <c:v>1.7240668967560597</c:v>
                </c:pt>
                <c:pt idx="695">
                  <c:v>1.6325108665460524</c:v>
                </c:pt>
                <c:pt idx="696">
                  <c:v>1.5517292542480661</c:v>
                </c:pt>
                <c:pt idx="697">
                  <c:v>1.444461570762986</c:v>
                </c:pt>
                <c:pt idx="698">
                  <c:v>1.3734850720738141</c:v>
                </c:pt>
                <c:pt idx="699">
                  <c:v>1.3507621377422439</c:v>
                </c:pt>
                <c:pt idx="700">
                  <c:v>1.2995225531206307</c:v>
                </c:pt>
                <c:pt idx="701">
                  <c:v>1.2629295767591198</c:v>
                </c:pt>
                <c:pt idx="702">
                  <c:v>1.2285017395250342</c:v>
                </c:pt>
                <c:pt idx="703">
                  <c:v>1.1960524020216781</c:v>
                </c:pt>
                <c:pt idx="704">
                  <c:v>1.1561465308071759</c:v>
                </c:pt>
                <c:pt idx="705">
                  <c:v>1.0730283035567141</c:v>
                </c:pt>
                <c:pt idx="706">
                  <c:v>1.0574018680961961</c:v>
                </c:pt>
                <c:pt idx="707">
                  <c:v>0.98885343968095718</c:v>
                </c:pt>
                <c:pt idx="708">
                  <c:v>0.95001968186214802</c:v>
                </c:pt>
                <c:pt idx="709">
                  <c:v>0.91195928021865902</c:v>
                </c:pt>
                <c:pt idx="710">
                  <c:v>0.87464826248497429</c:v>
                </c:pt>
                <c:pt idx="711">
                  <c:v>0.87683027348042242</c:v>
                </c:pt>
                <c:pt idx="712">
                  <c:v>0.82557610647211377</c:v>
                </c:pt>
                <c:pt idx="713">
                  <c:v>0.76247866030557165</c:v>
                </c:pt>
                <c:pt idx="714">
                  <c:v>0.71756845426146276</c:v>
                </c:pt>
                <c:pt idx="715">
                  <c:v>0.68194300726542212</c:v>
                </c:pt>
                <c:pt idx="716">
                  <c:v>0.64648777184368877</c:v>
                </c:pt>
                <c:pt idx="717">
                  <c:v>0.61120153104590391</c:v>
                </c:pt>
                <c:pt idx="718">
                  <c:v>0.57860855824011315</c:v>
                </c:pt>
                <c:pt idx="719">
                  <c:v>0.55338282650332515</c:v>
                </c:pt>
                <c:pt idx="720">
                  <c:v>0.51742981360714113</c:v>
                </c:pt>
                <c:pt idx="721">
                  <c:v>0.48933807960884745</c:v>
                </c:pt>
                <c:pt idx="722">
                  <c:v>0.48112157094734992</c:v>
                </c:pt>
                <c:pt idx="723">
                  <c:v>0.47238850044531117</c:v>
                </c:pt>
                <c:pt idx="724">
                  <c:v>0.46308963722140878</c:v>
                </c:pt>
                <c:pt idx="725">
                  <c:v>0.4395352830080696</c:v>
                </c:pt>
                <c:pt idx="726">
                  <c:v>0.42739044704894674</c:v>
                </c:pt>
                <c:pt idx="727">
                  <c:v>0.42398632441573714</c:v>
                </c:pt>
                <c:pt idx="728">
                  <c:v>0.41146171282986771</c:v>
                </c:pt>
                <c:pt idx="729">
                  <c:v>0.41251816941204222</c:v>
                </c:pt>
                <c:pt idx="730">
                  <c:v>0.41368432956188955</c:v>
                </c:pt>
                <c:pt idx="731">
                  <c:v>0.41498015846313552</c:v>
                </c:pt>
                <c:pt idx="732">
                  <c:v>0.42249852664261384</c:v>
                </c:pt>
                <c:pt idx="733">
                  <c:v>0.42347358866636309</c:v>
                </c:pt>
                <c:pt idx="734">
                  <c:v>0.44112435027061814</c:v>
                </c:pt>
                <c:pt idx="735">
                  <c:v>0.45247554752930053</c:v>
                </c:pt>
                <c:pt idx="736">
                  <c:v>0.46370917035559817</c:v>
                </c:pt>
                <c:pt idx="737">
                  <c:v>0.47607674335754196</c:v>
                </c:pt>
                <c:pt idx="738">
                  <c:v>0.48975835133133711</c:v>
                </c:pt>
                <c:pt idx="739">
                  <c:v>0.49209620450191566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BBE-4339-9BA0-A760B0C49F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3563296"/>
        <c:axId val="233564864"/>
      </c:lineChart>
      <c:catAx>
        <c:axId val="23356329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rgbClr val="0070C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"/>
          </a:p>
        </c:txPr>
        <c:crossAx val="233564864"/>
        <c:crosses val="autoZero"/>
        <c:auto val="1"/>
        <c:lblAlgn val="ctr"/>
        <c:lblOffset val="100"/>
        <c:tickMarkSkip val="15"/>
        <c:noMultiLvlLbl val="0"/>
      </c:catAx>
      <c:valAx>
        <c:axId val="233564864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cross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"/>
          </a:p>
        </c:txPr>
        <c:crossAx val="23356329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2000" b="1">
                <a:solidFill>
                  <a:srgbClr val="002060"/>
                </a:solidFill>
              </a:rPr>
              <a:t>01.03.22  Nº ACUMULADO DE CASOS</a:t>
            </a:r>
            <a:r>
              <a:rPr lang="en-US" sz="2000" b="1" baseline="0">
                <a:solidFill>
                  <a:srgbClr val="002060"/>
                </a:solidFill>
              </a:rPr>
              <a:t> COVID-19</a:t>
            </a:r>
            <a:r>
              <a:rPr lang="en-US" sz="2000" b="1">
                <a:solidFill>
                  <a:srgbClr val="002060"/>
                </a:solidFill>
              </a:rPr>
              <a:t> (ESPAÑA)</a:t>
            </a:r>
            <a:endParaRPr lang="es-ES" sz="2000" b="1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6084163422499379"/>
          <c:y val="2.48174881445850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4.9801535726143903E-2"/>
          <c:y val="0.11450213148709196"/>
          <c:w val="0.93687724241362613"/>
          <c:h val="0.81727244280465994"/>
        </c:manualLayout>
      </c:layout>
      <c:lineChart>
        <c:grouping val="standard"/>
        <c:varyColors val="0"/>
        <c:ser>
          <c:idx val="0"/>
          <c:order val="0"/>
          <c:tx>
            <c:strRef>
              <c:f>'01.03.22 Gráficas Evol.'!$B$2</c:f>
              <c:strCache>
                <c:ptCount val="1"/>
                <c:pt idx="0">
                  <c:v>Casos Acumulados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'01.03.22 Gráficas Evol.'!$A$3:$A$742</c:f>
              <c:strCache>
                <c:ptCount val="740"/>
                <c:pt idx="0">
                  <c:v>21.02</c:v>
                </c:pt>
                <c:pt idx="1">
                  <c:v>22.02</c:v>
                </c:pt>
                <c:pt idx="2">
                  <c:v>23.02</c:v>
                </c:pt>
                <c:pt idx="3">
                  <c:v>24.02</c:v>
                </c:pt>
                <c:pt idx="4">
                  <c:v>25.02</c:v>
                </c:pt>
                <c:pt idx="5">
                  <c:v>26.02</c:v>
                </c:pt>
                <c:pt idx="6">
                  <c:v>27.02</c:v>
                </c:pt>
                <c:pt idx="7">
                  <c:v>28.02</c:v>
                </c:pt>
                <c:pt idx="8">
                  <c:v>29.02</c:v>
                </c:pt>
                <c:pt idx="9">
                  <c:v>01.03</c:v>
                </c:pt>
                <c:pt idx="10">
                  <c:v>02.03</c:v>
                </c:pt>
                <c:pt idx="11">
                  <c:v>03.03</c:v>
                </c:pt>
                <c:pt idx="12">
                  <c:v>04.03</c:v>
                </c:pt>
                <c:pt idx="13">
                  <c:v>05.03</c:v>
                </c:pt>
                <c:pt idx="14">
                  <c:v>06.03</c:v>
                </c:pt>
                <c:pt idx="15">
                  <c:v>07.03</c:v>
                </c:pt>
                <c:pt idx="16">
                  <c:v>08.03</c:v>
                </c:pt>
                <c:pt idx="17">
                  <c:v>09.03</c:v>
                </c:pt>
                <c:pt idx="18">
                  <c:v>10.03</c:v>
                </c:pt>
                <c:pt idx="19">
                  <c:v>11.03</c:v>
                </c:pt>
                <c:pt idx="20">
                  <c:v>12.03</c:v>
                </c:pt>
                <c:pt idx="21">
                  <c:v>13.03</c:v>
                </c:pt>
                <c:pt idx="22">
                  <c:v>14.03</c:v>
                </c:pt>
                <c:pt idx="23">
                  <c:v>15.03</c:v>
                </c:pt>
                <c:pt idx="24">
                  <c:v>16.03</c:v>
                </c:pt>
                <c:pt idx="25">
                  <c:v>17.03</c:v>
                </c:pt>
                <c:pt idx="26">
                  <c:v>18.03</c:v>
                </c:pt>
                <c:pt idx="27">
                  <c:v>19.03</c:v>
                </c:pt>
                <c:pt idx="28">
                  <c:v>20.03</c:v>
                </c:pt>
                <c:pt idx="29">
                  <c:v>21.03</c:v>
                </c:pt>
                <c:pt idx="30">
                  <c:v>22.03</c:v>
                </c:pt>
                <c:pt idx="31">
                  <c:v>23.03</c:v>
                </c:pt>
                <c:pt idx="32">
                  <c:v>24.03</c:v>
                </c:pt>
                <c:pt idx="33">
                  <c:v>25.03</c:v>
                </c:pt>
                <c:pt idx="34">
                  <c:v>26.03</c:v>
                </c:pt>
                <c:pt idx="35">
                  <c:v>27.03</c:v>
                </c:pt>
                <c:pt idx="36">
                  <c:v>28.03</c:v>
                </c:pt>
                <c:pt idx="37">
                  <c:v>29.03</c:v>
                </c:pt>
                <c:pt idx="38">
                  <c:v>30.03</c:v>
                </c:pt>
                <c:pt idx="39">
                  <c:v>31.03</c:v>
                </c:pt>
                <c:pt idx="40">
                  <c:v>01.04</c:v>
                </c:pt>
                <c:pt idx="41">
                  <c:v>02.04</c:v>
                </c:pt>
                <c:pt idx="42">
                  <c:v>03.04</c:v>
                </c:pt>
                <c:pt idx="43">
                  <c:v>04.04</c:v>
                </c:pt>
                <c:pt idx="44">
                  <c:v>05.04</c:v>
                </c:pt>
                <c:pt idx="45">
                  <c:v>06.04</c:v>
                </c:pt>
                <c:pt idx="46">
                  <c:v>07.04</c:v>
                </c:pt>
                <c:pt idx="47">
                  <c:v>08.04</c:v>
                </c:pt>
                <c:pt idx="48">
                  <c:v>09.04</c:v>
                </c:pt>
                <c:pt idx="49">
                  <c:v>10.04</c:v>
                </c:pt>
                <c:pt idx="50">
                  <c:v>11.04</c:v>
                </c:pt>
                <c:pt idx="51">
                  <c:v>12.04</c:v>
                </c:pt>
                <c:pt idx="52">
                  <c:v>13.04</c:v>
                </c:pt>
                <c:pt idx="53">
                  <c:v>14.04</c:v>
                </c:pt>
                <c:pt idx="54">
                  <c:v>15.04</c:v>
                </c:pt>
                <c:pt idx="55">
                  <c:v>16.04</c:v>
                </c:pt>
                <c:pt idx="56">
                  <c:v>17.04</c:v>
                </c:pt>
                <c:pt idx="57">
                  <c:v>18.04</c:v>
                </c:pt>
                <c:pt idx="58">
                  <c:v>19.04</c:v>
                </c:pt>
                <c:pt idx="59">
                  <c:v>20.04</c:v>
                </c:pt>
                <c:pt idx="60">
                  <c:v>21.04</c:v>
                </c:pt>
                <c:pt idx="61">
                  <c:v>22.04</c:v>
                </c:pt>
                <c:pt idx="62">
                  <c:v>23.04</c:v>
                </c:pt>
                <c:pt idx="63">
                  <c:v>24.04</c:v>
                </c:pt>
                <c:pt idx="64">
                  <c:v>25.04</c:v>
                </c:pt>
                <c:pt idx="65">
                  <c:v>26.04</c:v>
                </c:pt>
                <c:pt idx="66">
                  <c:v>27.04</c:v>
                </c:pt>
                <c:pt idx="67">
                  <c:v>28.04</c:v>
                </c:pt>
                <c:pt idx="68">
                  <c:v>29.04</c:v>
                </c:pt>
                <c:pt idx="69">
                  <c:v>30.04</c:v>
                </c:pt>
                <c:pt idx="70">
                  <c:v>01.05</c:v>
                </c:pt>
                <c:pt idx="71">
                  <c:v>02.05</c:v>
                </c:pt>
                <c:pt idx="72">
                  <c:v>03.05</c:v>
                </c:pt>
                <c:pt idx="73">
                  <c:v>04.05</c:v>
                </c:pt>
                <c:pt idx="74">
                  <c:v>05.05</c:v>
                </c:pt>
                <c:pt idx="75">
                  <c:v>06.05</c:v>
                </c:pt>
                <c:pt idx="76">
                  <c:v>07.05</c:v>
                </c:pt>
                <c:pt idx="77">
                  <c:v>08.05</c:v>
                </c:pt>
                <c:pt idx="78">
                  <c:v>09.05</c:v>
                </c:pt>
                <c:pt idx="79">
                  <c:v>10.05</c:v>
                </c:pt>
                <c:pt idx="80">
                  <c:v>11.05</c:v>
                </c:pt>
                <c:pt idx="81">
                  <c:v>12.05</c:v>
                </c:pt>
                <c:pt idx="82">
                  <c:v>13.05</c:v>
                </c:pt>
                <c:pt idx="83">
                  <c:v>14.05</c:v>
                </c:pt>
                <c:pt idx="84">
                  <c:v>15.05</c:v>
                </c:pt>
                <c:pt idx="85">
                  <c:v>16.05</c:v>
                </c:pt>
                <c:pt idx="86">
                  <c:v>17.05</c:v>
                </c:pt>
                <c:pt idx="87">
                  <c:v>18.05</c:v>
                </c:pt>
                <c:pt idx="88">
                  <c:v>19.05</c:v>
                </c:pt>
                <c:pt idx="89">
                  <c:v>20.05</c:v>
                </c:pt>
                <c:pt idx="90">
                  <c:v>21.05</c:v>
                </c:pt>
                <c:pt idx="91">
                  <c:v>22.05</c:v>
                </c:pt>
                <c:pt idx="92">
                  <c:v>23.05</c:v>
                </c:pt>
                <c:pt idx="93">
                  <c:v>24.05</c:v>
                </c:pt>
                <c:pt idx="94">
                  <c:v>25.05</c:v>
                </c:pt>
                <c:pt idx="95">
                  <c:v>26.05</c:v>
                </c:pt>
                <c:pt idx="96">
                  <c:v>27.05</c:v>
                </c:pt>
                <c:pt idx="97">
                  <c:v>28.05</c:v>
                </c:pt>
                <c:pt idx="98">
                  <c:v>29.05</c:v>
                </c:pt>
                <c:pt idx="99">
                  <c:v>30.05</c:v>
                </c:pt>
                <c:pt idx="100">
                  <c:v>31.05</c:v>
                </c:pt>
                <c:pt idx="101">
                  <c:v>01.06</c:v>
                </c:pt>
                <c:pt idx="102">
                  <c:v>02.06</c:v>
                </c:pt>
                <c:pt idx="103">
                  <c:v>03.06</c:v>
                </c:pt>
                <c:pt idx="104">
                  <c:v>04.06</c:v>
                </c:pt>
                <c:pt idx="105">
                  <c:v>05.06</c:v>
                </c:pt>
                <c:pt idx="106">
                  <c:v>06.06</c:v>
                </c:pt>
                <c:pt idx="107">
                  <c:v>07.06</c:v>
                </c:pt>
                <c:pt idx="108">
                  <c:v>08.06</c:v>
                </c:pt>
                <c:pt idx="109">
                  <c:v>09.06</c:v>
                </c:pt>
                <c:pt idx="110">
                  <c:v>10.06</c:v>
                </c:pt>
                <c:pt idx="111">
                  <c:v>11.06</c:v>
                </c:pt>
                <c:pt idx="112">
                  <c:v>12.06</c:v>
                </c:pt>
                <c:pt idx="113">
                  <c:v>13.06</c:v>
                </c:pt>
                <c:pt idx="114">
                  <c:v>14.06</c:v>
                </c:pt>
                <c:pt idx="115">
                  <c:v>15.06</c:v>
                </c:pt>
                <c:pt idx="116">
                  <c:v>16.06</c:v>
                </c:pt>
                <c:pt idx="117">
                  <c:v>17.06</c:v>
                </c:pt>
                <c:pt idx="118">
                  <c:v>18.06</c:v>
                </c:pt>
                <c:pt idx="119">
                  <c:v>19.06</c:v>
                </c:pt>
                <c:pt idx="120">
                  <c:v>20.06</c:v>
                </c:pt>
                <c:pt idx="121">
                  <c:v>21.06</c:v>
                </c:pt>
                <c:pt idx="122">
                  <c:v>22.06</c:v>
                </c:pt>
                <c:pt idx="123">
                  <c:v>23.06</c:v>
                </c:pt>
                <c:pt idx="124">
                  <c:v>24.06</c:v>
                </c:pt>
                <c:pt idx="125">
                  <c:v>25.06</c:v>
                </c:pt>
                <c:pt idx="126">
                  <c:v>26.06</c:v>
                </c:pt>
                <c:pt idx="127">
                  <c:v>27.06</c:v>
                </c:pt>
                <c:pt idx="128">
                  <c:v>28.06</c:v>
                </c:pt>
                <c:pt idx="129">
                  <c:v>29.06</c:v>
                </c:pt>
                <c:pt idx="130">
                  <c:v>30.06</c:v>
                </c:pt>
                <c:pt idx="131">
                  <c:v>01.07</c:v>
                </c:pt>
                <c:pt idx="132">
                  <c:v>02.07</c:v>
                </c:pt>
                <c:pt idx="133">
                  <c:v>03.07</c:v>
                </c:pt>
                <c:pt idx="134">
                  <c:v>04.07</c:v>
                </c:pt>
                <c:pt idx="135">
                  <c:v>05.07</c:v>
                </c:pt>
                <c:pt idx="136">
                  <c:v>06.07</c:v>
                </c:pt>
                <c:pt idx="137">
                  <c:v>07.07</c:v>
                </c:pt>
                <c:pt idx="138">
                  <c:v>08.07</c:v>
                </c:pt>
                <c:pt idx="139">
                  <c:v>09.07</c:v>
                </c:pt>
                <c:pt idx="140">
                  <c:v>10.07</c:v>
                </c:pt>
                <c:pt idx="141">
                  <c:v>11.07</c:v>
                </c:pt>
                <c:pt idx="142">
                  <c:v>12.07</c:v>
                </c:pt>
                <c:pt idx="143">
                  <c:v>13.07</c:v>
                </c:pt>
                <c:pt idx="144">
                  <c:v>14.07</c:v>
                </c:pt>
                <c:pt idx="145">
                  <c:v>15.07</c:v>
                </c:pt>
                <c:pt idx="146">
                  <c:v>16.07</c:v>
                </c:pt>
                <c:pt idx="147">
                  <c:v>17.07</c:v>
                </c:pt>
                <c:pt idx="148">
                  <c:v>18.07</c:v>
                </c:pt>
                <c:pt idx="149">
                  <c:v>19.07</c:v>
                </c:pt>
                <c:pt idx="150">
                  <c:v>20.07</c:v>
                </c:pt>
                <c:pt idx="151">
                  <c:v>21.07</c:v>
                </c:pt>
                <c:pt idx="152">
                  <c:v>22.07</c:v>
                </c:pt>
                <c:pt idx="153">
                  <c:v>23.07</c:v>
                </c:pt>
                <c:pt idx="154">
                  <c:v>24.07</c:v>
                </c:pt>
                <c:pt idx="155">
                  <c:v>25.07</c:v>
                </c:pt>
                <c:pt idx="156">
                  <c:v>26.07</c:v>
                </c:pt>
                <c:pt idx="157">
                  <c:v>27.07</c:v>
                </c:pt>
                <c:pt idx="158">
                  <c:v>28.07</c:v>
                </c:pt>
                <c:pt idx="159">
                  <c:v>29.07</c:v>
                </c:pt>
                <c:pt idx="160">
                  <c:v>30.07</c:v>
                </c:pt>
                <c:pt idx="161">
                  <c:v>31.07</c:v>
                </c:pt>
                <c:pt idx="162">
                  <c:v>01.08</c:v>
                </c:pt>
                <c:pt idx="163">
                  <c:v>02.08</c:v>
                </c:pt>
                <c:pt idx="164">
                  <c:v>03.08</c:v>
                </c:pt>
                <c:pt idx="165">
                  <c:v>04.08</c:v>
                </c:pt>
                <c:pt idx="166">
                  <c:v>05.08</c:v>
                </c:pt>
                <c:pt idx="167">
                  <c:v>06.08</c:v>
                </c:pt>
                <c:pt idx="168">
                  <c:v>07.08</c:v>
                </c:pt>
                <c:pt idx="169">
                  <c:v>08.08</c:v>
                </c:pt>
                <c:pt idx="170">
                  <c:v>09.08</c:v>
                </c:pt>
                <c:pt idx="171">
                  <c:v>10.08</c:v>
                </c:pt>
                <c:pt idx="172">
                  <c:v>11.08</c:v>
                </c:pt>
                <c:pt idx="173">
                  <c:v>12.08</c:v>
                </c:pt>
                <c:pt idx="174">
                  <c:v>13.08</c:v>
                </c:pt>
                <c:pt idx="175">
                  <c:v>14.08</c:v>
                </c:pt>
                <c:pt idx="176">
                  <c:v>15.08</c:v>
                </c:pt>
                <c:pt idx="177">
                  <c:v>16.08</c:v>
                </c:pt>
                <c:pt idx="178">
                  <c:v>17.08</c:v>
                </c:pt>
                <c:pt idx="179">
                  <c:v>18.08</c:v>
                </c:pt>
                <c:pt idx="180">
                  <c:v>19.08</c:v>
                </c:pt>
                <c:pt idx="181">
                  <c:v>20.08</c:v>
                </c:pt>
                <c:pt idx="182">
                  <c:v>21.08</c:v>
                </c:pt>
                <c:pt idx="183">
                  <c:v>22.08</c:v>
                </c:pt>
                <c:pt idx="184">
                  <c:v>23.08</c:v>
                </c:pt>
                <c:pt idx="185">
                  <c:v>24.08</c:v>
                </c:pt>
                <c:pt idx="186">
                  <c:v>25.08</c:v>
                </c:pt>
                <c:pt idx="187">
                  <c:v>26.08</c:v>
                </c:pt>
                <c:pt idx="188">
                  <c:v>27.08</c:v>
                </c:pt>
                <c:pt idx="189">
                  <c:v>28.08</c:v>
                </c:pt>
                <c:pt idx="190">
                  <c:v>29.08</c:v>
                </c:pt>
                <c:pt idx="191">
                  <c:v>30.08</c:v>
                </c:pt>
                <c:pt idx="192">
                  <c:v>31.08</c:v>
                </c:pt>
                <c:pt idx="193">
                  <c:v>01.09</c:v>
                </c:pt>
                <c:pt idx="194">
                  <c:v>02.09</c:v>
                </c:pt>
                <c:pt idx="195">
                  <c:v>03.09</c:v>
                </c:pt>
                <c:pt idx="196">
                  <c:v>04.09</c:v>
                </c:pt>
                <c:pt idx="197">
                  <c:v>05.09</c:v>
                </c:pt>
                <c:pt idx="198">
                  <c:v>06.09</c:v>
                </c:pt>
                <c:pt idx="199">
                  <c:v>07.09</c:v>
                </c:pt>
                <c:pt idx="200">
                  <c:v>08.09</c:v>
                </c:pt>
                <c:pt idx="201">
                  <c:v>09.09</c:v>
                </c:pt>
                <c:pt idx="202">
                  <c:v>10.09</c:v>
                </c:pt>
                <c:pt idx="203">
                  <c:v>11.09</c:v>
                </c:pt>
                <c:pt idx="204">
                  <c:v>12.09</c:v>
                </c:pt>
                <c:pt idx="205">
                  <c:v>13.09</c:v>
                </c:pt>
                <c:pt idx="206">
                  <c:v>14.09</c:v>
                </c:pt>
                <c:pt idx="207">
                  <c:v>15.09</c:v>
                </c:pt>
                <c:pt idx="208">
                  <c:v>16.09</c:v>
                </c:pt>
                <c:pt idx="209">
                  <c:v>17.09</c:v>
                </c:pt>
                <c:pt idx="210">
                  <c:v>18.09</c:v>
                </c:pt>
                <c:pt idx="211">
                  <c:v>19.09</c:v>
                </c:pt>
                <c:pt idx="212">
                  <c:v>20.09</c:v>
                </c:pt>
                <c:pt idx="213">
                  <c:v>21.09</c:v>
                </c:pt>
                <c:pt idx="214">
                  <c:v>22.09</c:v>
                </c:pt>
                <c:pt idx="215">
                  <c:v>23.09</c:v>
                </c:pt>
                <c:pt idx="216">
                  <c:v>24.09</c:v>
                </c:pt>
                <c:pt idx="217">
                  <c:v>25.09</c:v>
                </c:pt>
                <c:pt idx="218">
                  <c:v>26.09</c:v>
                </c:pt>
                <c:pt idx="219">
                  <c:v>27.09</c:v>
                </c:pt>
                <c:pt idx="220">
                  <c:v>28.09</c:v>
                </c:pt>
                <c:pt idx="221">
                  <c:v>29.09</c:v>
                </c:pt>
                <c:pt idx="222">
                  <c:v>30.09</c:v>
                </c:pt>
                <c:pt idx="223">
                  <c:v>01.10</c:v>
                </c:pt>
                <c:pt idx="224">
                  <c:v>02.10</c:v>
                </c:pt>
                <c:pt idx="225">
                  <c:v>03.10</c:v>
                </c:pt>
                <c:pt idx="226">
                  <c:v>04.10</c:v>
                </c:pt>
                <c:pt idx="227">
                  <c:v>05.10</c:v>
                </c:pt>
                <c:pt idx="228">
                  <c:v>06.10</c:v>
                </c:pt>
                <c:pt idx="229">
                  <c:v>07.10</c:v>
                </c:pt>
                <c:pt idx="230">
                  <c:v>08.10</c:v>
                </c:pt>
                <c:pt idx="231">
                  <c:v>09.10</c:v>
                </c:pt>
                <c:pt idx="232">
                  <c:v>10.10</c:v>
                </c:pt>
                <c:pt idx="233">
                  <c:v>11.10</c:v>
                </c:pt>
                <c:pt idx="234">
                  <c:v>12.10</c:v>
                </c:pt>
                <c:pt idx="235">
                  <c:v>13.10</c:v>
                </c:pt>
                <c:pt idx="236">
                  <c:v>14.10</c:v>
                </c:pt>
                <c:pt idx="237">
                  <c:v>15.10</c:v>
                </c:pt>
                <c:pt idx="238">
                  <c:v>16.10</c:v>
                </c:pt>
                <c:pt idx="239">
                  <c:v>17.10</c:v>
                </c:pt>
                <c:pt idx="240">
                  <c:v>18.10</c:v>
                </c:pt>
                <c:pt idx="241">
                  <c:v>19.10</c:v>
                </c:pt>
                <c:pt idx="242">
                  <c:v>20.10</c:v>
                </c:pt>
                <c:pt idx="243">
                  <c:v>21.10</c:v>
                </c:pt>
                <c:pt idx="244">
                  <c:v>22.10</c:v>
                </c:pt>
                <c:pt idx="245">
                  <c:v>23.10</c:v>
                </c:pt>
                <c:pt idx="246">
                  <c:v>24.10</c:v>
                </c:pt>
                <c:pt idx="247">
                  <c:v>25.10</c:v>
                </c:pt>
                <c:pt idx="248">
                  <c:v>26.10</c:v>
                </c:pt>
                <c:pt idx="249">
                  <c:v>27.10</c:v>
                </c:pt>
                <c:pt idx="250">
                  <c:v>28.10</c:v>
                </c:pt>
                <c:pt idx="251">
                  <c:v>29.10</c:v>
                </c:pt>
                <c:pt idx="252">
                  <c:v>30.10</c:v>
                </c:pt>
                <c:pt idx="253">
                  <c:v>31.10</c:v>
                </c:pt>
                <c:pt idx="254">
                  <c:v>01.11</c:v>
                </c:pt>
                <c:pt idx="255">
                  <c:v>02.11</c:v>
                </c:pt>
                <c:pt idx="256">
                  <c:v>03.11</c:v>
                </c:pt>
                <c:pt idx="257">
                  <c:v>04.11</c:v>
                </c:pt>
                <c:pt idx="258">
                  <c:v>05.11</c:v>
                </c:pt>
                <c:pt idx="259">
                  <c:v>06.11</c:v>
                </c:pt>
                <c:pt idx="260">
                  <c:v>07.11</c:v>
                </c:pt>
                <c:pt idx="261">
                  <c:v>08.11</c:v>
                </c:pt>
                <c:pt idx="262">
                  <c:v>09.11</c:v>
                </c:pt>
                <c:pt idx="263">
                  <c:v>10.11</c:v>
                </c:pt>
                <c:pt idx="264">
                  <c:v>11.11</c:v>
                </c:pt>
                <c:pt idx="265">
                  <c:v>12.11</c:v>
                </c:pt>
                <c:pt idx="266">
                  <c:v>13.11</c:v>
                </c:pt>
                <c:pt idx="267">
                  <c:v>14.11</c:v>
                </c:pt>
                <c:pt idx="268">
                  <c:v>15.11</c:v>
                </c:pt>
                <c:pt idx="269">
                  <c:v>16.11</c:v>
                </c:pt>
                <c:pt idx="270">
                  <c:v>17.11</c:v>
                </c:pt>
                <c:pt idx="271">
                  <c:v>18.11</c:v>
                </c:pt>
                <c:pt idx="272">
                  <c:v>19.11</c:v>
                </c:pt>
                <c:pt idx="273">
                  <c:v>20.11</c:v>
                </c:pt>
                <c:pt idx="274">
                  <c:v>21.11</c:v>
                </c:pt>
                <c:pt idx="275">
                  <c:v>22.11</c:v>
                </c:pt>
                <c:pt idx="276">
                  <c:v>23.11</c:v>
                </c:pt>
                <c:pt idx="277">
                  <c:v>24.11</c:v>
                </c:pt>
                <c:pt idx="278">
                  <c:v>25.11</c:v>
                </c:pt>
                <c:pt idx="279">
                  <c:v>26.11</c:v>
                </c:pt>
                <c:pt idx="280">
                  <c:v>27.11</c:v>
                </c:pt>
                <c:pt idx="281">
                  <c:v>28.11</c:v>
                </c:pt>
                <c:pt idx="282">
                  <c:v>29.11</c:v>
                </c:pt>
                <c:pt idx="283">
                  <c:v>30.11</c:v>
                </c:pt>
                <c:pt idx="284">
                  <c:v>01.12</c:v>
                </c:pt>
                <c:pt idx="285">
                  <c:v>02.12</c:v>
                </c:pt>
                <c:pt idx="286">
                  <c:v>03.12</c:v>
                </c:pt>
                <c:pt idx="287">
                  <c:v>04.12</c:v>
                </c:pt>
                <c:pt idx="288">
                  <c:v>05.12</c:v>
                </c:pt>
                <c:pt idx="289">
                  <c:v>06.12</c:v>
                </c:pt>
                <c:pt idx="290">
                  <c:v>07.12</c:v>
                </c:pt>
                <c:pt idx="291">
                  <c:v>08.12</c:v>
                </c:pt>
                <c:pt idx="292">
                  <c:v>09.12</c:v>
                </c:pt>
                <c:pt idx="293">
                  <c:v>10.12</c:v>
                </c:pt>
                <c:pt idx="294">
                  <c:v>11.12</c:v>
                </c:pt>
                <c:pt idx="295">
                  <c:v>12.12</c:v>
                </c:pt>
                <c:pt idx="296">
                  <c:v>13.12</c:v>
                </c:pt>
                <c:pt idx="297">
                  <c:v>14.12</c:v>
                </c:pt>
                <c:pt idx="298">
                  <c:v>15.12</c:v>
                </c:pt>
                <c:pt idx="299">
                  <c:v>16.12</c:v>
                </c:pt>
                <c:pt idx="300">
                  <c:v>17.12</c:v>
                </c:pt>
                <c:pt idx="301">
                  <c:v>18.12</c:v>
                </c:pt>
                <c:pt idx="302">
                  <c:v>19.12</c:v>
                </c:pt>
                <c:pt idx="303">
                  <c:v>20.12</c:v>
                </c:pt>
                <c:pt idx="304">
                  <c:v>21.12</c:v>
                </c:pt>
                <c:pt idx="305">
                  <c:v>22.12</c:v>
                </c:pt>
                <c:pt idx="306">
                  <c:v>23.12</c:v>
                </c:pt>
                <c:pt idx="307">
                  <c:v>24.12</c:v>
                </c:pt>
                <c:pt idx="308">
                  <c:v>25.12</c:v>
                </c:pt>
                <c:pt idx="309">
                  <c:v>26.12</c:v>
                </c:pt>
                <c:pt idx="310">
                  <c:v>27.12</c:v>
                </c:pt>
                <c:pt idx="311">
                  <c:v>28.12</c:v>
                </c:pt>
                <c:pt idx="312">
                  <c:v>29.12</c:v>
                </c:pt>
                <c:pt idx="313">
                  <c:v>30.12</c:v>
                </c:pt>
                <c:pt idx="314">
                  <c:v>31.12</c:v>
                </c:pt>
                <c:pt idx="315">
                  <c:v>01.01</c:v>
                </c:pt>
                <c:pt idx="316">
                  <c:v>02.01</c:v>
                </c:pt>
                <c:pt idx="317">
                  <c:v>03.01</c:v>
                </c:pt>
                <c:pt idx="318">
                  <c:v>04.01</c:v>
                </c:pt>
                <c:pt idx="319">
                  <c:v>05.01</c:v>
                </c:pt>
                <c:pt idx="320">
                  <c:v>06.01</c:v>
                </c:pt>
                <c:pt idx="321">
                  <c:v>07.01</c:v>
                </c:pt>
                <c:pt idx="322">
                  <c:v>08.01</c:v>
                </c:pt>
                <c:pt idx="323">
                  <c:v>09.01</c:v>
                </c:pt>
                <c:pt idx="324">
                  <c:v>10.01</c:v>
                </c:pt>
                <c:pt idx="325">
                  <c:v>11.01</c:v>
                </c:pt>
                <c:pt idx="326">
                  <c:v>12.01</c:v>
                </c:pt>
                <c:pt idx="327">
                  <c:v>13.01</c:v>
                </c:pt>
                <c:pt idx="328">
                  <c:v>14.01</c:v>
                </c:pt>
                <c:pt idx="329">
                  <c:v>15.01</c:v>
                </c:pt>
                <c:pt idx="330">
                  <c:v>16.01</c:v>
                </c:pt>
                <c:pt idx="331">
                  <c:v>17.01</c:v>
                </c:pt>
                <c:pt idx="332">
                  <c:v>18.01</c:v>
                </c:pt>
                <c:pt idx="333">
                  <c:v>19.01</c:v>
                </c:pt>
                <c:pt idx="334">
                  <c:v>20.01</c:v>
                </c:pt>
                <c:pt idx="335">
                  <c:v>21.01</c:v>
                </c:pt>
                <c:pt idx="336">
                  <c:v>22.01</c:v>
                </c:pt>
                <c:pt idx="337">
                  <c:v>23.01</c:v>
                </c:pt>
                <c:pt idx="338">
                  <c:v>24.01</c:v>
                </c:pt>
                <c:pt idx="339">
                  <c:v>25.01</c:v>
                </c:pt>
                <c:pt idx="340">
                  <c:v>26.01</c:v>
                </c:pt>
                <c:pt idx="341">
                  <c:v>27.01</c:v>
                </c:pt>
                <c:pt idx="342">
                  <c:v>28.01</c:v>
                </c:pt>
                <c:pt idx="343">
                  <c:v>29.01</c:v>
                </c:pt>
                <c:pt idx="344">
                  <c:v>30.01</c:v>
                </c:pt>
                <c:pt idx="345">
                  <c:v>31.01</c:v>
                </c:pt>
                <c:pt idx="346">
                  <c:v>01.02</c:v>
                </c:pt>
                <c:pt idx="347">
                  <c:v>02.02</c:v>
                </c:pt>
                <c:pt idx="348">
                  <c:v>03.02</c:v>
                </c:pt>
                <c:pt idx="349">
                  <c:v>04.02</c:v>
                </c:pt>
                <c:pt idx="350">
                  <c:v>05.02</c:v>
                </c:pt>
                <c:pt idx="351">
                  <c:v>06.02</c:v>
                </c:pt>
                <c:pt idx="352">
                  <c:v>07.02</c:v>
                </c:pt>
                <c:pt idx="353">
                  <c:v>08.02</c:v>
                </c:pt>
                <c:pt idx="354">
                  <c:v>09.02</c:v>
                </c:pt>
                <c:pt idx="355">
                  <c:v>10.02</c:v>
                </c:pt>
                <c:pt idx="356">
                  <c:v>11.02</c:v>
                </c:pt>
                <c:pt idx="357">
                  <c:v>12.02</c:v>
                </c:pt>
                <c:pt idx="358">
                  <c:v>13.02</c:v>
                </c:pt>
                <c:pt idx="359">
                  <c:v>14.02</c:v>
                </c:pt>
                <c:pt idx="360">
                  <c:v>15.02</c:v>
                </c:pt>
                <c:pt idx="361">
                  <c:v>16.02</c:v>
                </c:pt>
                <c:pt idx="362">
                  <c:v>17.02</c:v>
                </c:pt>
                <c:pt idx="363">
                  <c:v>18.02</c:v>
                </c:pt>
                <c:pt idx="364">
                  <c:v>19.02</c:v>
                </c:pt>
                <c:pt idx="365">
                  <c:v>20.02</c:v>
                </c:pt>
                <c:pt idx="366">
                  <c:v>21.02</c:v>
                </c:pt>
                <c:pt idx="367">
                  <c:v>22.02</c:v>
                </c:pt>
                <c:pt idx="368">
                  <c:v>23.02</c:v>
                </c:pt>
                <c:pt idx="369">
                  <c:v>24.02</c:v>
                </c:pt>
                <c:pt idx="370">
                  <c:v>25.02</c:v>
                </c:pt>
                <c:pt idx="371">
                  <c:v>26.02</c:v>
                </c:pt>
                <c:pt idx="372">
                  <c:v>27.02</c:v>
                </c:pt>
                <c:pt idx="373">
                  <c:v>28.02</c:v>
                </c:pt>
                <c:pt idx="374">
                  <c:v>01.03</c:v>
                </c:pt>
                <c:pt idx="375">
                  <c:v>02.03</c:v>
                </c:pt>
                <c:pt idx="376">
                  <c:v>03.03</c:v>
                </c:pt>
                <c:pt idx="377">
                  <c:v>04.03</c:v>
                </c:pt>
                <c:pt idx="378">
                  <c:v>05.03</c:v>
                </c:pt>
                <c:pt idx="379">
                  <c:v>06.03</c:v>
                </c:pt>
                <c:pt idx="380">
                  <c:v>07.03</c:v>
                </c:pt>
                <c:pt idx="381">
                  <c:v>08.03</c:v>
                </c:pt>
                <c:pt idx="382">
                  <c:v>09.03</c:v>
                </c:pt>
                <c:pt idx="383">
                  <c:v>10.03</c:v>
                </c:pt>
                <c:pt idx="384">
                  <c:v>11.03</c:v>
                </c:pt>
                <c:pt idx="385">
                  <c:v>12.03</c:v>
                </c:pt>
                <c:pt idx="386">
                  <c:v>13.03</c:v>
                </c:pt>
                <c:pt idx="387">
                  <c:v>14.03</c:v>
                </c:pt>
                <c:pt idx="388">
                  <c:v>15.03</c:v>
                </c:pt>
                <c:pt idx="389">
                  <c:v>16.03</c:v>
                </c:pt>
                <c:pt idx="390">
                  <c:v>17.03</c:v>
                </c:pt>
                <c:pt idx="391">
                  <c:v>18.03</c:v>
                </c:pt>
                <c:pt idx="392">
                  <c:v>19.03</c:v>
                </c:pt>
                <c:pt idx="393">
                  <c:v>20.03</c:v>
                </c:pt>
                <c:pt idx="394">
                  <c:v>21.03</c:v>
                </c:pt>
                <c:pt idx="395">
                  <c:v>22.03</c:v>
                </c:pt>
                <c:pt idx="396">
                  <c:v>23.03</c:v>
                </c:pt>
                <c:pt idx="397">
                  <c:v>24.03</c:v>
                </c:pt>
                <c:pt idx="398">
                  <c:v>25.03</c:v>
                </c:pt>
                <c:pt idx="399">
                  <c:v>26.03</c:v>
                </c:pt>
                <c:pt idx="400">
                  <c:v>27.03</c:v>
                </c:pt>
                <c:pt idx="401">
                  <c:v>28.03</c:v>
                </c:pt>
                <c:pt idx="402">
                  <c:v>29.03</c:v>
                </c:pt>
                <c:pt idx="403">
                  <c:v>30.03</c:v>
                </c:pt>
                <c:pt idx="404">
                  <c:v>31.03</c:v>
                </c:pt>
                <c:pt idx="405">
                  <c:v>01.04</c:v>
                </c:pt>
                <c:pt idx="406">
                  <c:v>02.04</c:v>
                </c:pt>
                <c:pt idx="407">
                  <c:v>03.04</c:v>
                </c:pt>
                <c:pt idx="408">
                  <c:v>04.04</c:v>
                </c:pt>
                <c:pt idx="409">
                  <c:v>05.04</c:v>
                </c:pt>
                <c:pt idx="410">
                  <c:v>06.04</c:v>
                </c:pt>
                <c:pt idx="411">
                  <c:v>07.04</c:v>
                </c:pt>
                <c:pt idx="412">
                  <c:v>08.04</c:v>
                </c:pt>
                <c:pt idx="413">
                  <c:v>09.04</c:v>
                </c:pt>
                <c:pt idx="414">
                  <c:v>10.04</c:v>
                </c:pt>
                <c:pt idx="415">
                  <c:v>11.04</c:v>
                </c:pt>
                <c:pt idx="416">
                  <c:v>12.04</c:v>
                </c:pt>
                <c:pt idx="417">
                  <c:v>13.04</c:v>
                </c:pt>
                <c:pt idx="418">
                  <c:v>14.04</c:v>
                </c:pt>
                <c:pt idx="419">
                  <c:v>15.04</c:v>
                </c:pt>
                <c:pt idx="420">
                  <c:v>16.04</c:v>
                </c:pt>
                <c:pt idx="421">
                  <c:v>17.04</c:v>
                </c:pt>
                <c:pt idx="422">
                  <c:v>18.04</c:v>
                </c:pt>
                <c:pt idx="423">
                  <c:v>19.04</c:v>
                </c:pt>
                <c:pt idx="424">
                  <c:v>20.04</c:v>
                </c:pt>
                <c:pt idx="425">
                  <c:v>21.04</c:v>
                </c:pt>
                <c:pt idx="426">
                  <c:v>22.04</c:v>
                </c:pt>
                <c:pt idx="427">
                  <c:v>23.04</c:v>
                </c:pt>
                <c:pt idx="428">
                  <c:v>24.04</c:v>
                </c:pt>
                <c:pt idx="429">
                  <c:v>25.04</c:v>
                </c:pt>
                <c:pt idx="430">
                  <c:v>26.04</c:v>
                </c:pt>
                <c:pt idx="431">
                  <c:v>27.04</c:v>
                </c:pt>
                <c:pt idx="432">
                  <c:v>28.04</c:v>
                </c:pt>
                <c:pt idx="433">
                  <c:v>29.04</c:v>
                </c:pt>
                <c:pt idx="434">
                  <c:v>30.04</c:v>
                </c:pt>
                <c:pt idx="435">
                  <c:v>01.05</c:v>
                </c:pt>
                <c:pt idx="436">
                  <c:v>02.05</c:v>
                </c:pt>
                <c:pt idx="437">
                  <c:v>03.05</c:v>
                </c:pt>
                <c:pt idx="438">
                  <c:v>04.05</c:v>
                </c:pt>
                <c:pt idx="439">
                  <c:v>05.05</c:v>
                </c:pt>
                <c:pt idx="440">
                  <c:v>06.05</c:v>
                </c:pt>
                <c:pt idx="441">
                  <c:v>07.05</c:v>
                </c:pt>
                <c:pt idx="442">
                  <c:v>08.05</c:v>
                </c:pt>
                <c:pt idx="443">
                  <c:v>09.05</c:v>
                </c:pt>
                <c:pt idx="444">
                  <c:v>10.05</c:v>
                </c:pt>
                <c:pt idx="445">
                  <c:v>11.05</c:v>
                </c:pt>
                <c:pt idx="446">
                  <c:v>12.05</c:v>
                </c:pt>
                <c:pt idx="447">
                  <c:v>13.05</c:v>
                </c:pt>
                <c:pt idx="448">
                  <c:v>14.05</c:v>
                </c:pt>
                <c:pt idx="449">
                  <c:v>15.05</c:v>
                </c:pt>
                <c:pt idx="450">
                  <c:v>16.05</c:v>
                </c:pt>
                <c:pt idx="451">
                  <c:v>17.05</c:v>
                </c:pt>
                <c:pt idx="452">
                  <c:v>18.05</c:v>
                </c:pt>
                <c:pt idx="453">
                  <c:v>19.05</c:v>
                </c:pt>
                <c:pt idx="454">
                  <c:v>20.05</c:v>
                </c:pt>
                <c:pt idx="455">
                  <c:v>21.05</c:v>
                </c:pt>
                <c:pt idx="456">
                  <c:v>22.05</c:v>
                </c:pt>
                <c:pt idx="457">
                  <c:v>23.05</c:v>
                </c:pt>
                <c:pt idx="458">
                  <c:v>24.05</c:v>
                </c:pt>
                <c:pt idx="459">
                  <c:v>25.05</c:v>
                </c:pt>
                <c:pt idx="460">
                  <c:v>26.05</c:v>
                </c:pt>
                <c:pt idx="461">
                  <c:v>27.05</c:v>
                </c:pt>
                <c:pt idx="462">
                  <c:v>28.05</c:v>
                </c:pt>
                <c:pt idx="463">
                  <c:v>29.05</c:v>
                </c:pt>
                <c:pt idx="464">
                  <c:v>30.05</c:v>
                </c:pt>
                <c:pt idx="465">
                  <c:v>31.05</c:v>
                </c:pt>
                <c:pt idx="466">
                  <c:v>01.06</c:v>
                </c:pt>
                <c:pt idx="467">
                  <c:v>02.06</c:v>
                </c:pt>
                <c:pt idx="468">
                  <c:v>03.06</c:v>
                </c:pt>
                <c:pt idx="469">
                  <c:v>04.06</c:v>
                </c:pt>
                <c:pt idx="470">
                  <c:v>05.06</c:v>
                </c:pt>
                <c:pt idx="471">
                  <c:v>06.06</c:v>
                </c:pt>
                <c:pt idx="472">
                  <c:v>07.06</c:v>
                </c:pt>
                <c:pt idx="473">
                  <c:v>08.06</c:v>
                </c:pt>
                <c:pt idx="474">
                  <c:v>09.06</c:v>
                </c:pt>
                <c:pt idx="475">
                  <c:v>10.06</c:v>
                </c:pt>
                <c:pt idx="476">
                  <c:v>11.06</c:v>
                </c:pt>
                <c:pt idx="477">
                  <c:v>12.06</c:v>
                </c:pt>
                <c:pt idx="478">
                  <c:v>13.06</c:v>
                </c:pt>
                <c:pt idx="479">
                  <c:v>14.06</c:v>
                </c:pt>
                <c:pt idx="480">
                  <c:v>15.06</c:v>
                </c:pt>
                <c:pt idx="481">
                  <c:v>16.06</c:v>
                </c:pt>
                <c:pt idx="482">
                  <c:v>17.06</c:v>
                </c:pt>
                <c:pt idx="483">
                  <c:v>18.06</c:v>
                </c:pt>
                <c:pt idx="484">
                  <c:v>19.06</c:v>
                </c:pt>
                <c:pt idx="485">
                  <c:v>20.06</c:v>
                </c:pt>
                <c:pt idx="486">
                  <c:v>21.06</c:v>
                </c:pt>
                <c:pt idx="487">
                  <c:v>22.06</c:v>
                </c:pt>
                <c:pt idx="488">
                  <c:v>23.06</c:v>
                </c:pt>
                <c:pt idx="489">
                  <c:v>24.06</c:v>
                </c:pt>
                <c:pt idx="490">
                  <c:v>25.06</c:v>
                </c:pt>
                <c:pt idx="491">
                  <c:v>26.06</c:v>
                </c:pt>
                <c:pt idx="492">
                  <c:v>27.06</c:v>
                </c:pt>
                <c:pt idx="493">
                  <c:v>28.06</c:v>
                </c:pt>
                <c:pt idx="494">
                  <c:v>29.06</c:v>
                </c:pt>
                <c:pt idx="495">
                  <c:v>30.06</c:v>
                </c:pt>
                <c:pt idx="496">
                  <c:v>01.07</c:v>
                </c:pt>
                <c:pt idx="497">
                  <c:v>02.07</c:v>
                </c:pt>
                <c:pt idx="498">
                  <c:v>03.07</c:v>
                </c:pt>
                <c:pt idx="499">
                  <c:v>04.07</c:v>
                </c:pt>
                <c:pt idx="500">
                  <c:v>05.07</c:v>
                </c:pt>
                <c:pt idx="501">
                  <c:v>06.07</c:v>
                </c:pt>
                <c:pt idx="502">
                  <c:v>07.07</c:v>
                </c:pt>
                <c:pt idx="503">
                  <c:v>08.07</c:v>
                </c:pt>
                <c:pt idx="504">
                  <c:v>09.07</c:v>
                </c:pt>
                <c:pt idx="505">
                  <c:v>10.07</c:v>
                </c:pt>
                <c:pt idx="506">
                  <c:v>11.07</c:v>
                </c:pt>
                <c:pt idx="507">
                  <c:v>12.07</c:v>
                </c:pt>
                <c:pt idx="508">
                  <c:v>13.07</c:v>
                </c:pt>
                <c:pt idx="509">
                  <c:v>14.07</c:v>
                </c:pt>
                <c:pt idx="510">
                  <c:v>15.07</c:v>
                </c:pt>
                <c:pt idx="511">
                  <c:v>16.07</c:v>
                </c:pt>
                <c:pt idx="512">
                  <c:v>17.07</c:v>
                </c:pt>
                <c:pt idx="513">
                  <c:v>18.07</c:v>
                </c:pt>
                <c:pt idx="514">
                  <c:v>19.07</c:v>
                </c:pt>
                <c:pt idx="515">
                  <c:v>20.07</c:v>
                </c:pt>
                <c:pt idx="516">
                  <c:v>21.07</c:v>
                </c:pt>
                <c:pt idx="517">
                  <c:v>22.07</c:v>
                </c:pt>
                <c:pt idx="518">
                  <c:v>23.07</c:v>
                </c:pt>
                <c:pt idx="519">
                  <c:v>24.07</c:v>
                </c:pt>
                <c:pt idx="520">
                  <c:v>25.07</c:v>
                </c:pt>
                <c:pt idx="521">
                  <c:v>26.07</c:v>
                </c:pt>
                <c:pt idx="522">
                  <c:v>27.07</c:v>
                </c:pt>
                <c:pt idx="523">
                  <c:v>28.07</c:v>
                </c:pt>
                <c:pt idx="524">
                  <c:v>29.07</c:v>
                </c:pt>
                <c:pt idx="525">
                  <c:v>30.07</c:v>
                </c:pt>
                <c:pt idx="526">
                  <c:v>31.07</c:v>
                </c:pt>
                <c:pt idx="527">
                  <c:v>01.08</c:v>
                </c:pt>
                <c:pt idx="528">
                  <c:v>02.08</c:v>
                </c:pt>
                <c:pt idx="529">
                  <c:v>03.08</c:v>
                </c:pt>
                <c:pt idx="530">
                  <c:v>04.08</c:v>
                </c:pt>
                <c:pt idx="531">
                  <c:v>05.08</c:v>
                </c:pt>
                <c:pt idx="532">
                  <c:v>06.08</c:v>
                </c:pt>
                <c:pt idx="533">
                  <c:v>07.08</c:v>
                </c:pt>
                <c:pt idx="534">
                  <c:v>08.08</c:v>
                </c:pt>
                <c:pt idx="535">
                  <c:v>09.08</c:v>
                </c:pt>
                <c:pt idx="536">
                  <c:v>10.08</c:v>
                </c:pt>
                <c:pt idx="537">
                  <c:v>11.08</c:v>
                </c:pt>
                <c:pt idx="538">
                  <c:v>12.08</c:v>
                </c:pt>
                <c:pt idx="539">
                  <c:v>13.08</c:v>
                </c:pt>
                <c:pt idx="540">
                  <c:v>14.08</c:v>
                </c:pt>
                <c:pt idx="541">
                  <c:v>15.08</c:v>
                </c:pt>
                <c:pt idx="542">
                  <c:v>16.08</c:v>
                </c:pt>
                <c:pt idx="543">
                  <c:v>17.08</c:v>
                </c:pt>
                <c:pt idx="544">
                  <c:v>18.08</c:v>
                </c:pt>
                <c:pt idx="545">
                  <c:v>19.08</c:v>
                </c:pt>
                <c:pt idx="546">
                  <c:v>20.08</c:v>
                </c:pt>
                <c:pt idx="547">
                  <c:v>21.08</c:v>
                </c:pt>
                <c:pt idx="548">
                  <c:v>22.08</c:v>
                </c:pt>
                <c:pt idx="549">
                  <c:v>23.08</c:v>
                </c:pt>
                <c:pt idx="550">
                  <c:v>24.08</c:v>
                </c:pt>
                <c:pt idx="551">
                  <c:v>25.08</c:v>
                </c:pt>
                <c:pt idx="552">
                  <c:v>26.08</c:v>
                </c:pt>
                <c:pt idx="553">
                  <c:v>27.08</c:v>
                </c:pt>
                <c:pt idx="554">
                  <c:v>28.08</c:v>
                </c:pt>
                <c:pt idx="555">
                  <c:v>29.08</c:v>
                </c:pt>
                <c:pt idx="556">
                  <c:v>30.08</c:v>
                </c:pt>
                <c:pt idx="557">
                  <c:v>31.08</c:v>
                </c:pt>
                <c:pt idx="558">
                  <c:v>01.09</c:v>
                </c:pt>
                <c:pt idx="559">
                  <c:v>02.09</c:v>
                </c:pt>
                <c:pt idx="560">
                  <c:v>03.09</c:v>
                </c:pt>
                <c:pt idx="561">
                  <c:v>04.09</c:v>
                </c:pt>
                <c:pt idx="562">
                  <c:v>05.09</c:v>
                </c:pt>
                <c:pt idx="563">
                  <c:v>06.09</c:v>
                </c:pt>
                <c:pt idx="564">
                  <c:v>07.09</c:v>
                </c:pt>
                <c:pt idx="565">
                  <c:v>08.09</c:v>
                </c:pt>
                <c:pt idx="566">
                  <c:v>09.09</c:v>
                </c:pt>
                <c:pt idx="567">
                  <c:v>10.09</c:v>
                </c:pt>
                <c:pt idx="568">
                  <c:v>11.09</c:v>
                </c:pt>
                <c:pt idx="569">
                  <c:v>12.09</c:v>
                </c:pt>
                <c:pt idx="570">
                  <c:v>13.09</c:v>
                </c:pt>
                <c:pt idx="571">
                  <c:v>14.09</c:v>
                </c:pt>
                <c:pt idx="572">
                  <c:v>15.09</c:v>
                </c:pt>
                <c:pt idx="573">
                  <c:v>16.09</c:v>
                </c:pt>
                <c:pt idx="574">
                  <c:v>17.09</c:v>
                </c:pt>
                <c:pt idx="575">
                  <c:v>18.09</c:v>
                </c:pt>
                <c:pt idx="576">
                  <c:v>19.09</c:v>
                </c:pt>
                <c:pt idx="577">
                  <c:v>20.09</c:v>
                </c:pt>
                <c:pt idx="578">
                  <c:v>21.09</c:v>
                </c:pt>
                <c:pt idx="579">
                  <c:v>22.09</c:v>
                </c:pt>
                <c:pt idx="580">
                  <c:v>23.09</c:v>
                </c:pt>
                <c:pt idx="581">
                  <c:v>24.09</c:v>
                </c:pt>
                <c:pt idx="582">
                  <c:v>25.09</c:v>
                </c:pt>
                <c:pt idx="583">
                  <c:v>26.09</c:v>
                </c:pt>
                <c:pt idx="584">
                  <c:v>27.09</c:v>
                </c:pt>
                <c:pt idx="585">
                  <c:v>28.09</c:v>
                </c:pt>
                <c:pt idx="586">
                  <c:v>29.09</c:v>
                </c:pt>
                <c:pt idx="587">
                  <c:v>30.09</c:v>
                </c:pt>
                <c:pt idx="588">
                  <c:v>01.10</c:v>
                </c:pt>
                <c:pt idx="589">
                  <c:v>02.10</c:v>
                </c:pt>
                <c:pt idx="590">
                  <c:v>03.10</c:v>
                </c:pt>
                <c:pt idx="591">
                  <c:v>04.10</c:v>
                </c:pt>
                <c:pt idx="592">
                  <c:v>05.10</c:v>
                </c:pt>
                <c:pt idx="593">
                  <c:v>06.10</c:v>
                </c:pt>
                <c:pt idx="594">
                  <c:v>07.10</c:v>
                </c:pt>
                <c:pt idx="595">
                  <c:v>08.10</c:v>
                </c:pt>
                <c:pt idx="596">
                  <c:v>09.10</c:v>
                </c:pt>
                <c:pt idx="597">
                  <c:v>10.10</c:v>
                </c:pt>
                <c:pt idx="598">
                  <c:v>11.10</c:v>
                </c:pt>
                <c:pt idx="599">
                  <c:v>12.10</c:v>
                </c:pt>
                <c:pt idx="600">
                  <c:v>13.10</c:v>
                </c:pt>
                <c:pt idx="601">
                  <c:v>14.10</c:v>
                </c:pt>
                <c:pt idx="602">
                  <c:v>15.10</c:v>
                </c:pt>
                <c:pt idx="603">
                  <c:v>16.10</c:v>
                </c:pt>
                <c:pt idx="604">
                  <c:v>17.10</c:v>
                </c:pt>
                <c:pt idx="605">
                  <c:v>18.10</c:v>
                </c:pt>
                <c:pt idx="606">
                  <c:v>19.10</c:v>
                </c:pt>
                <c:pt idx="607">
                  <c:v>20.10</c:v>
                </c:pt>
                <c:pt idx="608">
                  <c:v>21.10</c:v>
                </c:pt>
                <c:pt idx="609">
                  <c:v>22.10</c:v>
                </c:pt>
                <c:pt idx="610">
                  <c:v>23.10</c:v>
                </c:pt>
                <c:pt idx="611">
                  <c:v>24.10</c:v>
                </c:pt>
                <c:pt idx="612">
                  <c:v>25.10</c:v>
                </c:pt>
                <c:pt idx="613">
                  <c:v>26.10</c:v>
                </c:pt>
                <c:pt idx="614">
                  <c:v>27.10</c:v>
                </c:pt>
                <c:pt idx="615">
                  <c:v>28.10</c:v>
                </c:pt>
                <c:pt idx="616">
                  <c:v>29.10</c:v>
                </c:pt>
                <c:pt idx="617">
                  <c:v>30.10</c:v>
                </c:pt>
                <c:pt idx="618">
                  <c:v>31.10</c:v>
                </c:pt>
                <c:pt idx="619">
                  <c:v>01.11</c:v>
                </c:pt>
                <c:pt idx="620">
                  <c:v>02.11</c:v>
                </c:pt>
                <c:pt idx="621">
                  <c:v>03.11</c:v>
                </c:pt>
                <c:pt idx="622">
                  <c:v>04.11</c:v>
                </c:pt>
                <c:pt idx="623">
                  <c:v>05.11</c:v>
                </c:pt>
                <c:pt idx="624">
                  <c:v>06.11</c:v>
                </c:pt>
                <c:pt idx="625">
                  <c:v>07.11</c:v>
                </c:pt>
                <c:pt idx="626">
                  <c:v>08.11</c:v>
                </c:pt>
                <c:pt idx="627">
                  <c:v>09.11</c:v>
                </c:pt>
                <c:pt idx="628">
                  <c:v>10.11</c:v>
                </c:pt>
                <c:pt idx="629">
                  <c:v>11.11</c:v>
                </c:pt>
                <c:pt idx="630">
                  <c:v>12.11</c:v>
                </c:pt>
                <c:pt idx="631">
                  <c:v>13.11</c:v>
                </c:pt>
                <c:pt idx="632">
                  <c:v>14.11</c:v>
                </c:pt>
                <c:pt idx="633">
                  <c:v>15.11</c:v>
                </c:pt>
                <c:pt idx="634">
                  <c:v>16.11</c:v>
                </c:pt>
                <c:pt idx="635">
                  <c:v>17.11</c:v>
                </c:pt>
                <c:pt idx="636">
                  <c:v>18.11</c:v>
                </c:pt>
                <c:pt idx="637">
                  <c:v>19.11</c:v>
                </c:pt>
                <c:pt idx="638">
                  <c:v>20.11</c:v>
                </c:pt>
                <c:pt idx="639">
                  <c:v>21.11</c:v>
                </c:pt>
                <c:pt idx="640">
                  <c:v>22.11</c:v>
                </c:pt>
                <c:pt idx="641">
                  <c:v>23.11</c:v>
                </c:pt>
                <c:pt idx="642">
                  <c:v>24.11</c:v>
                </c:pt>
                <c:pt idx="643">
                  <c:v>25.11</c:v>
                </c:pt>
                <c:pt idx="644">
                  <c:v>26.11</c:v>
                </c:pt>
                <c:pt idx="645">
                  <c:v>27.11</c:v>
                </c:pt>
                <c:pt idx="646">
                  <c:v>28.11</c:v>
                </c:pt>
                <c:pt idx="647">
                  <c:v>29.11</c:v>
                </c:pt>
                <c:pt idx="648">
                  <c:v>30.11</c:v>
                </c:pt>
                <c:pt idx="649">
                  <c:v>01.12</c:v>
                </c:pt>
                <c:pt idx="650">
                  <c:v>02.12</c:v>
                </c:pt>
                <c:pt idx="651">
                  <c:v>03.12</c:v>
                </c:pt>
                <c:pt idx="652">
                  <c:v>04.12</c:v>
                </c:pt>
                <c:pt idx="653">
                  <c:v>05.12</c:v>
                </c:pt>
                <c:pt idx="654">
                  <c:v>06.12</c:v>
                </c:pt>
                <c:pt idx="655">
                  <c:v>07.12</c:v>
                </c:pt>
                <c:pt idx="656">
                  <c:v>08.12</c:v>
                </c:pt>
                <c:pt idx="657">
                  <c:v>09.12</c:v>
                </c:pt>
                <c:pt idx="658">
                  <c:v>10.12</c:v>
                </c:pt>
                <c:pt idx="659">
                  <c:v>11.12</c:v>
                </c:pt>
                <c:pt idx="660">
                  <c:v>12.12</c:v>
                </c:pt>
                <c:pt idx="661">
                  <c:v>13.12</c:v>
                </c:pt>
                <c:pt idx="662">
                  <c:v>14.12</c:v>
                </c:pt>
                <c:pt idx="663">
                  <c:v>15.12</c:v>
                </c:pt>
                <c:pt idx="664">
                  <c:v>16.12</c:v>
                </c:pt>
                <c:pt idx="665">
                  <c:v>17.12</c:v>
                </c:pt>
                <c:pt idx="666">
                  <c:v>18.12</c:v>
                </c:pt>
                <c:pt idx="667">
                  <c:v>19.12</c:v>
                </c:pt>
                <c:pt idx="668">
                  <c:v>20.12</c:v>
                </c:pt>
                <c:pt idx="669">
                  <c:v>21.12</c:v>
                </c:pt>
                <c:pt idx="670">
                  <c:v>22.12</c:v>
                </c:pt>
                <c:pt idx="671">
                  <c:v>23.12</c:v>
                </c:pt>
                <c:pt idx="672">
                  <c:v>24.12</c:v>
                </c:pt>
                <c:pt idx="673">
                  <c:v>25.12</c:v>
                </c:pt>
                <c:pt idx="674">
                  <c:v>26.12</c:v>
                </c:pt>
                <c:pt idx="675">
                  <c:v>27.12</c:v>
                </c:pt>
                <c:pt idx="676">
                  <c:v>28.12</c:v>
                </c:pt>
                <c:pt idx="677">
                  <c:v>29.12</c:v>
                </c:pt>
                <c:pt idx="678">
                  <c:v>30.12</c:v>
                </c:pt>
                <c:pt idx="679">
                  <c:v>31.12</c:v>
                </c:pt>
                <c:pt idx="680">
                  <c:v>01.01</c:v>
                </c:pt>
                <c:pt idx="681">
                  <c:v>02.01</c:v>
                </c:pt>
                <c:pt idx="682">
                  <c:v>03.01</c:v>
                </c:pt>
                <c:pt idx="683">
                  <c:v>04.01</c:v>
                </c:pt>
                <c:pt idx="684">
                  <c:v>05.01</c:v>
                </c:pt>
                <c:pt idx="685">
                  <c:v>06.01</c:v>
                </c:pt>
                <c:pt idx="686">
                  <c:v>07.01</c:v>
                </c:pt>
                <c:pt idx="687">
                  <c:v>08.01</c:v>
                </c:pt>
                <c:pt idx="688">
                  <c:v>09.01</c:v>
                </c:pt>
                <c:pt idx="689">
                  <c:v>10.01</c:v>
                </c:pt>
                <c:pt idx="690">
                  <c:v>11.01</c:v>
                </c:pt>
                <c:pt idx="691">
                  <c:v>12.01</c:v>
                </c:pt>
                <c:pt idx="692">
                  <c:v>13.01</c:v>
                </c:pt>
                <c:pt idx="693">
                  <c:v>14.01</c:v>
                </c:pt>
                <c:pt idx="694">
                  <c:v>15.01</c:v>
                </c:pt>
                <c:pt idx="695">
                  <c:v>16.01</c:v>
                </c:pt>
                <c:pt idx="696">
                  <c:v>17.01</c:v>
                </c:pt>
                <c:pt idx="697">
                  <c:v>18.01</c:v>
                </c:pt>
                <c:pt idx="698">
                  <c:v>19.01</c:v>
                </c:pt>
                <c:pt idx="699">
                  <c:v>20.01</c:v>
                </c:pt>
                <c:pt idx="700">
                  <c:v>21.01</c:v>
                </c:pt>
                <c:pt idx="701">
                  <c:v>22.01</c:v>
                </c:pt>
                <c:pt idx="702">
                  <c:v>23.01</c:v>
                </c:pt>
                <c:pt idx="703">
                  <c:v>24.01</c:v>
                </c:pt>
                <c:pt idx="704">
                  <c:v>25.01</c:v>
                </c:pt>
                <c:pt idx="705">
                  <c:v>26.01</c:v>
                </c:pt>
                <c:pt idx="706">
                  <c:v>27.01</c:v>
                </c:pt>
                <c:pt idx="707">
                  <c:v>28.01</c:v>
                </c:pt>
                <c:pt idx="708">
                  <c:v>29.01</c:v>
                </c:pt>
                <c:pt idx="709">
                  <c:v>30.01</c:v>
                </c:pt>
                <c:pt idx="710">
                  <c:v>31.01</c:v>
                </c:pt>
                <c:pt idx="711">
                  <c:v>01.02</c:v>
                </c:pt>
                <c:pt idx="712">
                  <c:v>02.02</c:v>
                </c:pt>
                <c:pt idx="713">
                  <c:v>03.02</c:v>
                </c:pt>
                <c:pt idx="714">
                  <c:v>04.02</c:v>
                </c:pt>
                <c:pt idx="715">
                  <c:v>05.02</c:v>
                </c:pt>
                <c:pt idx="716">
                  <c:v>06.02</c:v>
                </c:pt>
                <c:pt idx="717">
                  <c:v>07.02</c:v>
                </c:pt>
                <c:pt idx="718">
                  <c:v>08.02</c:v>
                </c:pt>
                <c:pt idx="719">
                  <c:v>09.02</c:v>
                </c:pt>
                <c:pt idx="720">
                  <c:v>10.02</c:v>
                </c:pt>
                <c:pt idx="721">
                  <c:v>11.02</c:v>
                </c:pt>
                <c:pt idx="722">
                  <c:v>12.02</c:v>
                </c:pt>
                <c:pt idx="723">
                  <c:v>13.02</c:v>
                </c:pt>
                <c:pt idx="724">
                  <c:v>14.02</c:v>
                </c:pt>
                <c:pt idx="725">
                  <c:v>15.02</c:v>
                </c:pt>
                <c:pt idx="726">
                  <c:v>16.02</c:v>
                </c:pt>
                <c:pt idx="727">
                  <c:v>17.02</c:v>
                </c:pt>
                <c:pt idx="728">
                  <c:v>18.02</c:v>
                </c:pt>
                <c:pt idx="729">
                  <c:v>19.02</c:v>
                </c:pt>
                <c:pt idx="730">
                  <c:v>20.02</c:v>
                </c:pt>
                <c:pt idx="731">
                  <c:v>21.02</c:v>
                </c:pt>
                <c:pt idx="732">
                  <c:v>22.02</c:v>
                </c:pt>
                <c:pt idx="733">
                  <c:v>23.02</c:v>
                </c:pt>
                <c:pt idx="734">
                  <c:v>24.02</c:v>
                </c:pt>
                <c:pt idx="735">
                  <c:v>25.02</c:v>
                </c:pt>
                <c:pt idx="736">
                  <c:v>26.02</c:v>
                </c:pt>
                <c:pt idx="737">
                  <c:v>27.02</c:v>
                </c:pt>
                <c:pt idx="738">
                  <c:v>28.02</c:v>
                </c:pt>
                <c:pt idx="739">
                  <c:v>01.03</c:v>
                </c:pt>
              </c:strCache>
            </c:strRef>
          </c:cat>
          <c:val>
            <c:numRef>
              <c:f>'01.03.22 Gráficas Evol.'!$B$3:$B$742</c:f>
              <c:numCache>
                <c:formatCode>General</c:formatCode>
                <c:ptCount val="74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10</c:v>
                </c:pt>
                <c:pt idx="6">
                  <c:v>16</c:v>
                </c:pt>
                <c:pt idx="7">
                  <c:v>32</c:v>
                </c:pt>
                <c:pt idx="8">
                  <c:v>56</c:v>
                </c:pt>
                <c:pt idx="9">
                  <c:v>80</c:v>
                </c:pt>
                <c:pt idx="10">
                  <c:v>114</c:v>
                </c:pt>
                <c:pt idx="11">
                  <c:v>150</c:v>
                </c:pt>
                <c:pt idx="12">
                  <c:v>198</c:v>
                </c:pt>
                <c:pt idx="13">
                  <c:v>237</c:v>
                </c:pt>
                <c:pt idx="14">
                  <c:v>365</c:v>
                </c:pt>
                <c:pt idx="15">
                  <c:v>576</c:v>
                </c:pt>
                <c:pt idx="16">
                  <c:v>787</c:v>
                </c:pt>
                <c:pt idx="17">
                  <c:v>999</c:v>
                </c:pt>
                <c:pt idx="18">
                  <c:v>1622</c:v>
                </c:pt>
                <c:pt idx="19">
                  <c:v>2128</c:v>
                </c:pt>
                <c:pt idx="20">
                  <c:v>2950</c:v>
                </c:pt>
                <c:pt idx="21">
                  <c:v>4209</c:v>
                </c:pt>
                <c:pt idx="22">
                  <c:v>5753</c:v>
                </c:pt>
                <c:pt idx="23">
                  <c:v>7753</c:v>
                </c:pt>
                <c:pt idx="24">
                  <c:v>9191</c:v>
                </c:pt>
                <c:pt idx="25" formatCode="#,##0">
                  <c:v>11178</c:v>
                </c:pt>
                <c:pt idx="26" formatCode="#,##0">
                  <c:v>13716</c:v>
                </c:pt>
                <c:pt idx="27" formatCode="#,##0">
                  <c:v>17147</c:v>
                </c:pt>
                <c:pt idx="28" formatCode="#,##0">
                  <c:v>19980</c:v>
                </c:pt>
                <c:pt idx="29" formatCode="#,##0">
                  <c:v>24926</c:v>
                </c:pt>
                <c:pt idx="30" formatCode="#,##0">
                  <c:v>28572</c:v>
                </c:pt>
                <c:pt idx="31" formatCode="#,##0">
                  <c:v>33089</c:v>
                </c:pt>
                <c:pt idx="32" formatCode="#,##0">
                  <c:v>39673</c:v>
                </c:pt>
                <c:pt idx="33" formatCode="#,##0">
                  <c:v>47610</c:v>
                </c:pt>
                <c:pt idx="34" formatCode="#,##0">
                  <c:v>56188</c:v>
                </c:pt>
                <c:pt idx="35" formatCode="#,##0">
                  <c:v>64059</c:v>
                </c:pt>
                <c:pt idx="36" formatCode="#,##0">
                  <c:v>72248</c:v>
                </c:pt>
                <c:pt idx="37" formatCode="#,##0">
                  <c:v>78797</c:v>
                </c:pt>
                <c:pt idx="38" formatCode="#,##0">
                  <c:v>85195</c:v>
                </c:pt>
                <c:pt idx="39" formatCode="#,##0">
                  <c:v>94417</c:v>
                </c:pt>
                <c:pt idx="40" formatCode="#,##0">
                  <c:v>102136</c:v>
                </c:pt>
                <c:pt idx="41" formatCode="#,##0">
                  <c:v>110238</c:v>
                </c:pt>
                <c:pt idx="42" formatCode="#,##0">
                  <c:v>117710</c:v>
                </c:pt>
                <c:pt idx="43" formatCode="#,##0">
                  <c:v>124736</c:v>
                </c:pt>
                <c:pt idx="44" formatCode="#,##0">
                  <c:v>130759</c:v>
                </c:pt>
                <c:pt idx="45" formatCode="#,##0">
                  <c:v>135032</c:v>
                </c:pt>
                <c:pt idx="46" formatCode="#,##0">
                  <c:v>140510</c:v>
                </c:pt>
                <c:pt idx="47" formatCode="#,##0">
                  <c:v>146690</c:v>
                </c:pt>
                <c:pt idx="48" formatCode="#,##0">
                  <c:v>152446</c:v>
                </c:pt>
                <c:pt idx="49" formatCode="#,##0">
                  <c:v>157022</c:v>
                </c:pt>
                <c:pt idx="50" formatCode="#,##0">
                  <c:v>161852</c:v>
                </c:pt>
                <c:pt idx="51" formatCode="#,##0">
                  <c:v>166019</c:v>
                </c:pt>
                <c:pt idx="52" formatCode="#,##0">
                  <c:v>169496</c:v>
                </c:pt>
                <c:pt idx="53" formatCode="#,##0">
                  <c:v>172541</c:v>
                </c:pt>
                <c:pt idx="54" formatCode="#,##0">
                  <c:v>177633</c:v>
                </c:pt>
                <c:pt idx="55" formatCode="#,##0">
                  <c:v>182816</c:v>
                </c:pt>
                <c:pt idx="56" formatCode="#,##0">
                  <c:v>188068</c:v>
                </c:pt>
                <c:pt idx="57" formatCode="#,##0">
                  <c:v>191726</c:v>
                </c:pt>
                <c:pt idx="58" formatCode="#,##0">
                  <c:v>195944</c:v>
                </c:pt>
                <c:pt idx="59" formatCode="#,##0">
                  <c:v>200210</c:v>
                </c:pt>
                <c:pt idx="60" formatCode="#,##0">
                  <c:v>204178</c:v>
                </c:pt>
                <c:pt idx="61" formatCode="#,##0">
                  <c:v>208389</c:v>
                </c:pt>
                <c:pt idx="62" formatCode="#,##0">
                  <c:v>213024</c:v>
                </c:pt>
                <c:pt idx="63" formatCode="#,##0">
                  <c:v>219764</c:v>
                </c:pt>
                <c:pt idx="64" formatCode="#,##0">
                  <c:v>223759</c:v>
                </c:pt>
                <c:pt idx="65" formatCode="#,##0">
                  <c:v>207634</c:v>
                </c:pt>
                <c:pt idx="66" formatCode="#,##0">
                  <c:v>209465</c:v>
                </c:pt>
                <c:pt idx="67" formatCode="#,##0">
                  <c:v>210773</c:v>
                </c:pt>
                <c:pt idx="68" formatCode="#,##0">
                  <c:v>212917</c:v>
                </c:pt>
                <c:pt idx="69" formatCode="#,##0">
                  <c:v>213435</c:v>
                </c:pt>
                <c:pt idx="70" formatCode="#,##0">
                  <c:v>215216</c:v>
                </c:pt>
                <c:pt idx="71" formatCode="#,##0">
                  <c:v>216582</c:v>
                </c:pt>
                <c:pt idx="72" formatCode="#,##0">
                  <c:v>217466</c:v>
                </c:pt>
                <c:pt idx="73" formatCode="#,##0">
                  <c:v>218011</c:v>
                </c:pt>
                <c:pt idx="74" formatCode="#,##0">
                  <c:v>219329</c:v>
                </c:pt>
                <c:pt idx="75" formatCode="#,##0">
                  <c:v>220325</c:v>
                </c:pt>
                <c:pt idx="76" formatCode="#,##0">
                  <c:v>221447</c:v>
                </c:pt>
                <c:pt idx="77" formatCode="#,##0">
                  <c:v>222857</c:v>
                </c:pt>
                <c:pt idx="78" formatCode="#,##0">
                  <c:v>223578</c:v>
                </c:pt>
                <c:pt idx="79" formatCode="#,##0">
                  <c:v>224390</c:v>
                </c:pt>
                <c:pt idx="80" formatCode="#,##0">
                  <c:v>227436</c:v>
                </c:pt>
                <c:pt idx="81" formatCode="#,##0">
                  <c:v>228030</c:v>
                </c:pt>
                <c:pt idx="82" formatCode="#,##0">
                  <c:v>228691</c:v>
                </c:pt>
                <c:pt idx="83" formatCode="#,##0">
                  <c:v>229540</c:v>
                </c:pt>
                <c:pt idx="84" formatCode="#,##0">
                  <c:v>230183</c:v>
                </c:pt>
                <c:pt idx="85" formatCode="#,##0">
                  <c:v>230698</c:v>
                </c:pt>
                <c:pt idx="86" formatCode="#,##0">
                  <c:v>231350</c:v>
                </c:pt>
                <c:pt idx="87" formatCode="#,##0">
                  <c:v>231606</c:v>
                </c:pt>
                <c:pt idx="88" formatCode="#,##0">
                  <c:v>232037</c:v>
                </c:pt>
                <c:pt idx="89" formatCode="#,##0">
                  <c:v>232555</c:v>
                </c:pt>
                <c:pt idx="90" formatCode="#,##0">
                  <c:v>233037</c:v>
                </c:pt>
                <c:pt idx="91" formatCode="#,##0">
                  <c:v>234824</c:v>
                </c:pt>
                <c:pt idx="92" formatCode="#,##0">
                  <c:v>235290</c:v>
                </c:pt>
                <c:pt idx="93" formatCode="#,##0">
                  <c:v>235772</c:v>
                </c:pt>
                <c:pt idx="94" formatCode="#,##0">
                  <c:v>235400</c:v>
                </c:pt>
                <c:pt idx="95" formatCode="#,##0">
                  <c:v>236259</c:v>
                </c:pt>
                <c:pt idx="96" formatCode="#,##0">
                  <c:v>236769</c:v>
                </c:pt>
                <c:pt idx="97" formatCode="#,##0">
                  <c:v>237906</c:v>
                </c:pt>
                <c:pt idx="98" formatCode="#,##0">
                  <c:v>238564</c:v>
                </c:pt>
                <c:pt idx="99" formatCode="#,##0">
                  <c:v>239228</c:v>
                </c:pt>
                <c:pt idx="100" formatCode="#,##0">
                  <c:v>239479</c:v>
                </c:pt>
                <c:pt idx="101" formatCode="#,##0">
                  <c:v>239638</c:v>
                </c:pt>
                <c:pt idx="102" formatCode="#,##0">
                  <c:v>239932</c:v>
                </c:pt>
                <c:pt idx="103" formatCode="#,##0">
                  <c:v>240326</c:v>
                </c:pt>
                <c:pt idx="104" formatCode="#,##0">
                  <c:v>240660</c:v>
                </c:pt>
                <c:pt idx="105" formatCode="#,##0">
                  <c:v>240978</c:v>
                </c:pt>
                <c:pt idx="106" formatCode="#,##0">
                  <c:v>241310</c:v>
                </c:pt>
                <c:pt idx="107" formatCode="#,##0">
                  <c:v>241550</c:v>
                </c:pt>
                <c:pt idx="108" formatCode="#,##0">
                  <c:v>241717</c:v>
                </c:pt>
                <c:pt idx="109" formatCode="#,##0">
                  <c:v>241966</c:v>
                </c:pt>
                <c:pt idx="110" formatCode="#,##0">
                  <c:v>242280</c:v>
                </c:pt>
                <c:pt idx="111" formatCode="#,##0">
                  <c:v>242707</c:v>
                </c:pt>
                <c:pt idx="112" formatCode="#,##0">
                  <c:v>243209</c:v>
                </c:pt>
                <c:pt idx="113" formatCode="#,##0">
                  <c:v>243605</c:v>
                </c:pt>
                <c:pt idx="114" formatCode="#,##0">
                  <c:v>243928</c:v>
                </c:pt>
                <c:pt idx="115" formatCode="#,##0">
                  <c:v>244109</c:v>
                </c:pt>
                <c:pt idx="116" formatCode="#,##0">
                  <c:v>244328</c:v>
                </c:pt>
                <c:pt idx="117" formatCode="#,##0">
                  <c:v>244683</c:v>
                </c:pt>
                <c:pt idx="118" formatCode="#,##0">
                  <c:v>245268</c:v>
                </c:pt>
                <c:pt idx="119" formatCode="#,##0">
                  <c:v>245575</c:v>
                </c:pt>
                <c:pt idx="120" formatCode="#,##0">
                  <c:v>245938</c:v>
                </c:pt>
                <c:pt idx="121" formatCode="#,##0">
                  <c:v>246272</c:v>
                </c:pt>
                <c:pt idx="122" formatCode="#,##0">
                  <c:v>246504</c:v>
                </c:pt>
                <c:pt idx="123" formatCode="#,##0">
                  <c:v>246752</c:v>
                </c:pt>
                <c:pt idx="124" formatCode="#,##0">
                  <c:v>247086</c:v>
                </c:pt>
                <c:pt idx="125" formatCode="#,##0">
                  <c:v>247486</c:v>
                </c:pt>
                <c:pt idx="126" formatCode="#,##0">
                  <c:v>247905</c:v>
                </c:pt>
                <c:pt idx="127" formatCode="#,##0">
                  <c:v>248469</c:v>
                </c:pt>
                <c:pt idx="128" formatCode="#,##0">
                  <c:v>248770</c:v>
                </c:pt>
                <c:pt idx="129" formatCode="#,##0">
                  <c:v>248970</c:v>
                </c:pt>
                <c:pt idx="130" formatCode="#,##0">
                  <c:v>249271</c:v>
                </c:pt>
                <c:pt idx="131" formatCode="#,##0">
                  <c:v>249659</c:v>
                </c:pt>
                <c:pt idx="132" formatCode="#,##0">
                  <c:v>250103</c:v>
                </c:pt>
                <c:pt idx="133" formatCode="#,##0">
                  <c:v>250545</c:v>
                </c:pt>
                <c:pt idx="134" formatCode="#,##0">
                  <c:v>250959</c:v>
                </c:pt>
                <c:pt idx="135" formatCode="#,##0">
                  <c:v>251374</c:v>
                </c:pt>
                <c:pt idx="136" formatCode="#,##0">
                  <c:v>251789</c:v>
                </c:pt>
                <c:pt idx="137" formatCode="#,##0">
                  <c:v>252130</c:v>
                </c:pt>
                <c:pt idx="138" formatCode="#,##0">
                  <c:v>252513</c:v>
                </c:pt>
                <c:pt idx="139" formatCode="#,##0">
                  <c:v>253056</c:v>
                </c:pt>
                <c:pt idx="140" formatCode="#,##0">
                  <c:v>253908</c:v>
                </c:pt>
                <c:pt idx="141" formatCode="#,##0">
                  <c:v>254585.75</c:v>
                </c:pt>
                <c:pt idx="142" formatCode="#,##0">
                  <c:v>255263.75</c:v>
                </c:pt>
                <c:pt idx="143" formatCode="#,##0">
                  <c:v>255941.75</c:v>
                </c:pt>
                <c:pt idx="144" formatCode="#,##0">
                  <c:v>256619</c:v>
                </c:pt>
                <c:pt idx="145" formatCode="#,##0">
                  <c:v>257494</c:v>
                </c:pt>
                <c:pt idx="146" formatCode="#,##0">
                  <c:v>258855</c:v>
                </c:pt>
                <c:pt idx="147" formatCode="#,##0">
                  <c:v>260255</c:v>
                </c:pt>
                <c:pt idx="148" formatCode="#,##0">
                  <c:v>261782</c:v>
                </c:pt>
                <c:pt idx="149" formatCode="#,##0">
                  <c:v>263309</c:v>
                </c:pt>
                <c:pt idx="150" formatCode="#,##0">
                  <c:v>264836</c:v>
                </c:pt>
                <c:pt idx="151" formatCode="#,##0">
                  <c:v>266194</c:v>
                </c:pt>
                <c:pt idx="152" formatCode="#,##0">
                  <c:v>267551</c:v>
                </c:pt>
                <c:pt idx="153" formatCode="#,##0">
                  <c:v>270166</c:v>
                </c:pt>
                <c:pt idx="154" formatCode="#,##0">
                  <c:v>272421</c:v>
                </c:pt>
                <c:pt idx="155" formatCode="#,##0">
                  <c:v>274541.33333333331</c:v>
                </c:pt>
                <c:pt idx="156" formatCode="#,##0">
                  <c:v>276661.33333333331</c:v>
                </c:pt>
                <c:pt idx="157" formatCode="#,##0">
                  <c:v>278782</c:v>
                </c:pt>
                <c:pt idx="158" formatCode="#,##0">
                  <c:v>280610</c:v>
                </c:pt>
                <c:pt idx="159" formatCode="#,##0">
                  <c:v>282641</c:v>
                </c:pt>
                <c:pt idx="160" formatCode="#,##0">
                  <c:v>285430</c:v>
                </c:pt>
                <c:pt idx="161" formatCode="#,##0">
                  <c:v>288522</c:v>
                </c:pt>
                <c:pt idx="162" formatCode="#,##0">
                  <c:v>291366</c:v>
                </c:pt>
                <c:pt idx="163" formatCode="#,##0">
                  <c:v>294210</c:v>
                </c:pt>
                <c:pt idx="164" formatCode="#,##0">
                  <c:v>297054</c:v>
                </c:pt>
                <c:pt idx="165" formatCode="#,##0">
                  <c:v>302814</c:v>
                </c:pt>
                <c:pt idx="166" formatCode="#,##0">
                  <c:v>305767</c:v>
                </c:pt>
                <c:pt idx="167" formatCode="#,##0">
                  <c:v>309855</c:v>
                </c:pt>
                <c:pt idx="168" formatCode="#,##0">
                  <c:v>314362</c:v>
                </c:pt>
                <c:pt idx="169" formatCode="#,##0">
                  <c:v>317234</c:v>
                </c:pt>
                <c:pt idx="170" formatCode="#,##0">
                  <c:v>320107</c:v>
                </c:pt>
                <c:pt idx="171" formatCode="#,##0">
                  <c:v>322980</c:v>
                </c:pt>
                <c:pt idx="172" formatCode="#,##0">
                  <c:v>326612</c:v>
                </c:pt>
                <c:pt idx="173" formatCode="#,##0">
                  <c:v>329784</c:v>
                </c:pt>
                <c:pt idx="174" formatCode="#,##0">
                  <c:v>337334</c:v>
                </c:pt>
                <c:pt idx="175" formatCode="#,##0">
                  <c:v>342813</c:v>
                </c:pt>
                <c:pt idx="176" formatCode="#,##0">
                  <c:v>348236</c:v>
                </c:pt>
                <c:pt idx="177" formatCode="#,##0">
                  <c:v>353659</c:v>
                </c:pt>
                <c:pt idx="178" formatCode="#,##0">
                  <c:v>359082</c:v>
                </c:pt>
                <c:pt idx="179" formatCode="#,##0">
                  <c:v>364196</c:v>
                </c:pt>
                <c:pt idx="180" formatCode="#,##0">
                  <c:v>370867</c:v>
                </c:pt>
                <c:pt idx="181" formatCode="#,##0">
                  <c:v>377906</c:v>
                </c:pt>
                <c:pt idx="182" formatCode="#,##0">
                  <c:v>386054</c:v>
                </c:pt>
                <c:pt idx="183" formatCode="#,##0">
                  <c:v>392514</c:v>
                </c:pt>
                <c:pt idx="184" formatCode="#,##0">
                  <c:v>398975</c:v>
                </c:pt>
                <c:pt idx="185" formatCode="#,##0">
                  <c:v>405436</c:v>
                </c:pt>
                <c:pt idx="186" formatCode="#,##0">
                  <c:v>412553</c:v>
                </c:pt>
                <c:pt idx="187" formatCode="#,##0">
                  <c:v>419849</c:v>
                </c:pt>
                <c:pt idx="188" formatCode="#,##0">
                  <c:v>429507</c:v>
                </c:pt>
                <c:pt idx="189" formatCode="#,##0">
                  <c:v>439286</c:v>
                </c:pt>
                <c:pt idx="190" formatCode="#,##0">
                  <c:v>447143</c:v>
                </c:pt>
                <c:pt idx="191" formatCode="#,##0">
                  <c:v>455000</c:v>
                </c:pt>
                <c:pt idx="192" formatCode="#,##0">
                  <c:v>462858</c:v>
                </c:pt>
                <c:pt idx="193" formatCode="#,##0">
                  <c:v>470973</c:v>
                </c:pt>
                <c:pt idx="194" formatCode="#,##0">
                  <c:v>479554</c:v>
                </c:pt>
                <c:pt idx="195" formatCode="#,##0">
                  <c:v>488513</c:v>
                </c:pt>
                <c:pt idx="196" formatCode="#,##0">
                  <c:v>498989</c:v>
                </c:pt>
                <c:pt idx="197" formatCode="#,##0">
                  <c:v>507842</c:v>
                </c:pt>
                <c:pt idx="198" formatCode="#,##0">
                  <c:v>516695</c:v>
                </c:pt>
                <c:pt idx="199" formatCode="#,##0">
                  <c:v>525549</c:v>
                </c:pt>
                <c:pt idx="200" formatCode="#,##0">
                  <c:v>534513</c:v>
                </c:pt>
                <c:pt idx="201" formatCode="#,##0">
                  <c:v>543379</c:v>
                </c:pt>
                <c:pt idx="202" formatCode="#,##0">
                  <c:v>554143</c:v>
                </c:pt>
                <c:pt idx="203" formatCode="#,##0">
                  <c:v>566326</c:v>
                </c:pt>
                <c:pt idx="204" formatCode="#,##0">
                  <c:v>575460</c:v>
                </c:pt>
                <c:pt idx="205" formatCode="#,##0">
                  <c:v>584595</c:v>
                </c:pt>
                <c:pt idx="206" formatCode="#,##0">
                  <c:v>593730</c:v>
                </c:pt>
                <c:pt idx="207" formatCode="#,##0">
                  <c:v>603167</c:v>
                </c:pt>
                <c:pt idx="208" formatCode="#,##0">
                  <c:v>614360</c:v>
                </c:pt>
                <c:pt idx="209" formatCode="#,##0">
                  <c:v>625651</c:v>
                </c:pt>
                <c:pt idx="210" formatCode="#,##0">
                  <c:v>640040</c:v>
                </c:pt>
                <c:pt idx="211" formatCode="#,##0">
                  <c:v>650516</c:v>
                </c:pt>
                <c:pt idx="212" formatCode="#,##0">
                  <c:v>660992</c:v>
                </c:pt>
                <c:pt idx="213" formatCode="#,##0">
                  <c:v>671468</c:v>
                </c:pt>
                <c:pt idx="214" formatCode="#,##0">
                  <c:v>682267</c:v>
                </c:pt>
                <c:pt idx="215" formatCode="#,##0">
                  <c:v>693556</c:v>
                </c:pt>
                <c:pt idx="216" formatCode="#,##0">
                  <c:v>704209</c:v>
                </c:pt>
                <c:pt idx="217" formatCode="#,##0">
                  <c:v>716481</c:v>
                </c:pt>
                <c:pt idx="218" formatCode="#,##0">
                  <c:v>716481</c:v>
                </c:pt>
                <c:pt idx="219" formatCode="#,##0">
                  <c:v>716481</c:v>
                </c:pt>
                <c:pt idx="220" formatCode="#,##0">
                  <c:v>748266</c:v>
                </c:pt>
                <c:pt idx="221" formatCode="#,##0">
                  <c:v>758172</c:v>
                </c:pt>
                <c:pt idx="222" formatCode="#,##0">
                  <c:v>769188</c:v>
                </c:pt>
                <c:pt idx="223" formatCode="#,##0">
                  <c:v>778607</c:v>
                </c:pt>
                <c:pt idx="224" formatCode="#,##0">
                  <c:v>789932</c:v>
                </c:pt>
                <c:pt idx="225" formatCode="#,##0">
                  <c:v>797758</c:v>
                </c:pt>
                <c:pt idx="226" formatCode="#,##0">
                  <c:v>805585</c:v>
                </c:pt>
                <c:pt idx="227" formatCode="#,##0">
                  <c:v>813412</c:v>
                </c:pt>
                <c:pt idx="228" formatCode="#,##0">
                  <c:v>825410</c:v>
                </c:pt>
                <c:pt idx="229" formatCode="#,##0">
                  <c:v>835901</c:v>
                </c:pt>
                <c:pt idx="230" formatCode="#,##0">
                  <c:v>848324</c:v>
                </c:pt>
                <c:pt idx="231" formatCode="#,##0">
                  <c:v>861112</c:v>
                </c:pt>
                <c:pt idx="232" formatCode="#,##0">
                  <c:v>869855</c:v>
                </c:pt>
                <c:pt idx="233" formatCode="#,##0">
                  <c:v>878599</c:v>
                </c:pt>
                <c:pt idx="234" formatCode="#,##0">
                  <c:v>888968</c:v>
                </c:pt>
                <c:pt idx="235" formatCode="#,##0">
                  <c:v>897712</c:v>
                </c:pt>
                <c:pt idx="236" formatCode="#,##0">
                  <c:v>908056</c:v>
                </c:pt>
                <c:pt idx="237" formatCode="#,##0">
                  <c:v>921374</c:v>
                </c:pt>
                <c:pt idx="238" formatCode="#,##0">
                  <c:v>936560</c:v>
                </c:pt>
                <c:pt idx="239" formatCode="#,##0">
                  <c:v>949189</c:v>
                </c:pt>
                <c:pt idx="240" formatCode="#,##0">
                  <c:v>961819</c:v>
                </c:pt>
                <c:pt idx="241" formatCode="#,##0">
                  <c:v>974449</c:v>
                </c:pt>
                <c:pt idx="242" formatCode="#,##0">
                  <c:v>988322</c:v>
                </c:pt>
                <c:pt idx="243" formatCode="#,##0">
                  <c:v>1005295</c:v>
                </c:pt>
                <c:pt idx="244" formatCode="#,##0">
                  <c:v>1026281</c:v>
                </c:pt>
                <c:pt idx="245" formatCode="#,##0">
                  <c:v>1046132</c:v>
                </c:pt>
                <c:pt idx="246" formatCode="#,##0">
                  <c:v>1063528</c:v>
                </c:pt>
                <c:pt idx="247" formatCode="#,##0">
                  <c:v>1080924</c:v>
                </c:pt>
                <c:pt idx="248" formatCode="#,##0">
                  <c:v>1098320</c:v>
                </c:pt>
                <c:pt idx="249" formatCode="#,##0">
                  <c:v>1116738</c:v>
                </c:pt>
                <c:pt idx="250" formatCode="#,##0">
                  <c:v>1136503</c:v>
                </c:pt>
                <c:pt idx="251" formatCode="#,##0">
                  <c:v>1160083</c:v>
                </c:pt>
                <c:pt idx="252" formatCode="#,##0">
                  <c:v>1185678</c:v>
                </c:pt>
                <c:pt idx="253" formatCode="#,##0">
                  <c:v>1204100</c:v>
                </c:pt>
                <c:pt idx="254" formatCode="#,##0">
                  <c:v>1222522</c:v>
                </c:pt>
                <c:pt idx="255" formatCode="#,##0">
                  <c:v>1240697</c:v>
                </c:pt>
                <c:pt idx="256" formatCode="#,##0">
                  <c:v>1259366</c:v>
                </c:pt>
                <c:pt idx="257" formatCode="#,##0">
                  <c:v>1284408</c:v>
                </c:pt>
                <c:pt idx="258" formatCode="#,##0">
                  <c:v>1306316</c:v>
                </c:pt>
                <c:pt idx="259" formatCode="#,##0">
                  <c:v>1328832</c:v>
                </c:pt>
                <c:pt idx="260" formatCode="#,##0">
                  <c:v>1346294</c:v>
                </c:pt>
                <c:pt idx="261" formatCode="#,##0">
                  <c:v>1363756</c:v>
                </c:pt>
                <c:pt idx="262" formatCode="#,##0">
                  <c:v>1381218</c:v>
                </c:pt>
                <c:pt idx="263" formatCode="#,##0">
                  <c:v>1398613</c:v>
                </c:pt>
                <c:pt idx="264" formatCode="#,##0">
                  <c:v>1417709</c:v>
                </c:pt>
                <c:pt idx="265" formatCode="#,##0">
                  <c:v>1437220</c:v>
                </c:pt>
                <c:pt idx="266" formatCode="#,##0">
                  <c:v>1458591</c:v>
                </c:pt>
                <c:pt idx="267" formatCode="#,##0">
                  <c:v>1471348</c:v>
                </c:pt>
                <c:pt idx="268" formatCode="#,##0">
                  <c:v>1484106</c:v>
                </c:pt>
                <c:pt idx="269" formatCode="#,##0">
                  <c:v>1496864</c:v>
                </c:pt>
                <c:pt idx="270" formatCode="#,##0">
                  <c:v>1510023</c:v>
                </c:pt>
                <c:pt idx="271" formatCode="#,##0">
                  <c:v>1525341</c:v>
                </c:pt>
                <c:pt idx="272" formatCode="#,##0">
                  <c:v>1541574</c:v>
                </c:pt>
                <c:pt idx="273" formatCode="#,##0">
                  <c:v>1556730</c:v>
                </c:pt>
                <c:pt idx="274" formatCode="#,##0">
                  <c:v>1565358</c:v>
                </c:pt>
                <c:pt idx="275" formatCode="#,##0">
                  <c:v>1573987</c:v>
                </c:pt>
                <c:pt idx="276" formatCode="#,##0">
                  <c:v>1582616</c:v>
                </c:pt>
                <c:pt idx="277" formatCode="#,##0">
                  <c:v>1594844</c:v>
                </c:pt>
                <c:pt idx="278" formatCode="#,##0">
                  <c:v>1605066</c:v>
                </c:pt>
                <c:pt idx="279" formatCode="#,##0">
                  <c:v>1617355</c:v>
                </c:pt>
                <c:pt idx="280" formatCode="#,##0">
                  <c:v>1628208</c:v>
                </c:pt>
                <c:pt idx="281" formatCode="#,##0">
                  <c:v>1634867</c:v>
                </c:pt>
                <c:pt idx="282" formatCode="#,##0">
                  <c:v>1641527</c:v>
                </c:pt>
                <c:pt idx="283" formatCode="#,##0">
                  <c:v>1648187</c:v>
                </c:pt>
                <c:pt idx="284" formatCode="#,##0">
                  <c:v>1656444</c:v>
                </c:pt>
                <c:pt idx="285" formatCode="#,##0">
                  <c:v>1665775</c:v>
                </c:pt>
                <c:pt idx="286" formatCode="#,##0">
                  <c:v>1675902</c:v>
                </c:pt>
                <c:pt idx="287" formatCode="#,##0">
                  <c:v>1684647</c:v>
                </c:pt>
                <c:pt idx="288" formatCode="#,##0">
                  <c:v>1690540</c:v>
                </c:pt>
                <c:pt idx="289" formatCode="#,##0">
                  <c:v>1696433</c:v>
                </c:pt>
                <c:pt idx="290" formatCode="#,##0">
                  <c:v>1702328</c:v>
                </c:pt>
                <c:pt idx="291" formatCode="#,##0">
                  <c:v>1707214</c:v>
                </c:pt>
                <c:pt idx="292" formatCode="#,##0">
                  <c:v>1712101</c:v>
                </c:pt>
                <c:pt idx="293" formatCode="#,##0">
                  <c:v>1720056</c:v>
                </c:pt>
                <c:pt idx="294" formatCode="#,##0">
                  <c:v>1730575</c:v>
                </c:pt>
                <c:pt idx="295" formatCode="#,##0">
                  <c:v>1737678</c:v>
                </c:pt>
                <c:pt idx="296" formatCode="#,##0">
                  <c:v>1744781</c:v>
                </c:pt>
                <c:pt idx="297" formatCode="#,##0">
                  <c:v>1751884</c:v>
                </c:pt>
                <c:pt idx="298" formatCode="#,##0">
                  <c:v>1762212</c:v>
                </c:pt>
                <c:pt idx="299" formatCode="#,##0">
                  <c:v>1773290</c:v>
                </c:pt>
                <c:pt idx="300" formatCode="#,##0">
                  <c:v>1785421</c:v>
                </c:pt>
                <c:pt idx="301" formatCode="#,##0">
                  <c:v>1797236</c:v>
                </c:pt>
                <c:pt idx="302" formatCode="#,##0">
                  <c:v>1804573</c:v>
                </c:pt>
                <c:pt idx="303" formatCode="#,##0">
                  <c:v>1811911</c:v>
                </c:pt>
                <c:pt idx="304" formatCode="#,##0">
                  <c:v>1819249</c:v>
                </c:pt>
                <c:pt idx="305" formatCode="#,##0">
                  <c:v>1829903</c:v>
                </c:pt>
                <c:pt idx="306" formatCode="#,##0">
                  <c:v>1842289</c:v>
                </c:pt>
                <c:pt idx="307" formatCode="#,##0">
                  <c:v>1854951</c:v>
                </c:pt>
                <c:pt idx="308" formatCode="#,##0">
                  <c:v>1861066</c:v>
                </c:pt>
                <c:pt idx="309" formatCode="#,##0">
                  <c:v>1867182</c:v>
                </c:pt>
                <c:pt idx="310" formatCode="#,##0">
                  <c:v>1873297</c:v>
                </c:pt>
                <c:pt idx="311" formatCode="#,##0">
                  <c:v>1879413</c:v>
                </c:pt>
                <c:pt idx="312" formatCode="#,##0">
                  <c:v>1893502</c:v>
                </c:pt>
                <c:pt idx="313" formatCode="#,##0">
                  <c:v>1910218</c:v>
                </c:pt>
                <c:pt idx="314" formatCode="#,##0">
                  <c:v>1928265</c:v>
                </c:pt>
                <c:pt idx="315" formatCode="#,##0">
                  <c:v>1935909</c:v>
                </c:pt>
                <c:pt idx="316" formatCode="#,##0">
                  <c:v>1943554</c:v>
                </c:pt>
                <c:pt idx="317" formatCode="#,##0">
                  <c:v>1951199</c:v>
                </c:pt>
                <c:pt idx="318" formatCode="#,##0">
                  <c:v>1958844</c:v>
                </c:pt>
                <c:pt idx="319" formatCode="#,##0">
                  <c:v>1982544</c:v>
                </c:pt>
                <c:pt idx="320" formatCode="#,##0">
                  <c:v>2003724</c:v>
                </c:pt>
                <c:pt idx="321" formatCode="#,##0">
                  <c:v>2024904</c:v>
                </c:pt>
                <c:pt idx="322" formatCode="#,##0">
                  <c:v>2050360</c:v>
                </c:pt>
                <c:pt idx="323" formatCode="#,##0">
                  <c:v>2070834</c:v>
                </c:pt>
                <c:pt idx="324" formatCode="#,##0">
                  <c:v>2091308</c:v>
                </c:pt>
                <c:pt idx="325" formatCode="#,##0">
                  <c:v>2111782</c:v>
                </c:pt>
                <c:pt idx="326" formatCode="#,##0">
                  <c:v>2137220</c:v>
                </c:pt>
                <c:pt idx="327" formatCode="#,##0">
                  <c:v>2176089</c:v>
                </c:pt>
                <c:pt idx="328" formatCode="#,##0">
                  <c:v>2211967</c:v>
                </c:pt>
                <c:pt idx="329" formatCode="#,##0">
                  <c:v>2252164</c:v>
                </c:pt>
                <c:pt idx="330" formatCode="#,##0">
                  <c:v>2280259</c:v>
                </c:pt>
                <c:pt idx="331" formatCode="#,##0">
                  <c:v>2308355</c:v>
                </c:pt>
                <c:pt idx="332" formatCode="#,##0">
                  <c:v>2336451</c:v>
                </c:pt>
                <c:pt idx="333" formatCode="#,##0">
                  <c:v>2370742</c:v>
                </c:pt>
                <c:pt idx="334" formatCode="#,##0">
                  <c:v>2412318</c:v>
                </c:pt>
                <c:pt idx="335" formatCode="#,##0">
                  <c:v>2456675</c:v>
                </c:pt>
                <c:pt idx="336" formatCode="#,##0">
                  <c:v>2499560</c:v>
                </c:pt>
                <c:pt idx="337" formatCode="#,##0">
                  <c:v>2530834</c:v>
                </c:pt>
                <c:pt idx="338" formatCode="#,##0">
                  <c:v>2562108</c:v>
                </c:pt>
                <c:pt idx="339" formatCode="#,##0">
                  <c:v>2593382</c:v>
                </c:pt>
                <c:pt idx="340" formatCode="#,##0">
                  <c:v>2629817</c:v>
                </c:pt>
                <c:pt idx="341" formatCode="#,##0">
                  <c:v>2670102</c:v>
                </c:pt>
                <c:pt idx="342" formatCode="#,##0">
                  <c:v>2705001</c:v>
                </c:pt>
                <c:pt idx="343" formatCode="#,##0">
                  <c:v>2743119</c:v>
                </c:pt>
                <c:pt idx="344" formatCode="#,##0">
                  <c:v>2769681</c:v>
                </c:pt>
                <c:pt idx="345" formatCode="#,##0">
                  <c:v>2796243</c:v>
                </c:pt>
                <c:pt idx="346" formatCode="#,##0">
                  <c:v>2822805</c:v>
                </c:pt>
                <c:pt idx="347" formatCode="#,##0">
                  <c:v>2851869</c:v>
                </c:pt>
                <c:pt idx="348" formatCode="#,##0">
                  <c:v>2883465</c:v>
                </c:pt>
                <c:pt idx="349" formatCode="#,##0">
                  <c:v>2913425</c:v>
                </c:pt>
                <c:pt idx="350" formatCode="#,##0">
                  <c:v>2941990</c:v>
                </c:pt>
                <c:pt idx="351" formatCode="#,##0">
                  <c:v>2957688</c:v>
                </c:pt>
                <c:pt idx="352" formatCode="#,##0">
                  <c:v>2973686</c:v>
                </c:pt>
                <c:pt idx="353" formatCode="#,##0">
                  <c:v>2989085</c:v>
                </c:pt>
                <c:pt idx="354" formatCode="#,##0">
                  <c:v>3005487</c:v>
                </c:pt>
                <c:pt idx="355" formatCode="#,##0">
                  <c:v>3023601</c:v>
                </c:pt>
                <c:pt idx="356" formatCode="#,##0">
                  <c:v>3041454</c:v>
                </c:pt>
                <c:pt idx="357" formatCode="#,##0">
                  <c:v>3056035</c:v>
                </c:pt>
                <c:pt idx="358" formatCode="#,##0">
                  <c:v>3066118</c:v>
                </c:pt>
                <c:pt idx="359" formatCode="#,##0">
                  <c:v>3076202</c:v>
                </c:pt>
                <c:pt idx="360" formatCode="#,##0">
                  <c:v>3086286</c:v>
                </c:pt>
                <c:pt idx="361" formatCode="#,##0">
                  <c:v>3096343</c:v>
                </c:pt>
                <c:pt idx="362" formatCode="#,##0">
                  <c:v>3107172</c:v>
                </c:pt>
                <c:pt idx="363" formatCode="#,##0">
                  <c:v>3121687</c:v>
                </c:pt>
                <c:pt idx="364" formatCode="#,##0">
                  <c:v>3133122</c:v>
                </c:pt>
                <c:pt idx="365" formatCode="#,##0">
                  <c:v>3140071</c:v>
                </c:pt>
                <c:pt idx="366" formatCode="#,##0">
                  <c:v>3147021</c:v>
                </c:pt>
                <c:pt idx="367" formatCode="#,##0">
                  <c:v>3153971</c:v>
                </c:pt>
                <c:pt idx="368" formatCode="#,##0">
                  <c:v>3161432</c:v>
                </c:pt>
                <c:pt idx="369" formatCode="#,##0">
                  <c:v>3170644</c:v>
                </c:pt>
                <c:pt idx="370" formatCode="#,##0">
                  <c:v>3180212</c:v>
                </c:pt>
                <c:pt idx="371" formatCode="#,##0">
                  <c:v>3188553</c:v>
                </c:pt>
                <c:pt idx="372" formatCode="#,##0">
                  <c:v>3193879</c:v>
                </c:pt>
                <c:pt idx="373" formatCode="#,##0">
                  <c:v>3199205</c:v>
                </c:pt>
                <c:pt idx="374" formatCode="#,##0">
                  <c:v>3204531</c:v>
                </c:pt>
                <c:pt idx="375" formatCode="#,##0">
                  <c:v>3130184</c:v>
                </c:pt>
                <c:pt idx="376" formatCode="#,##0">
                  <c:v>3136321</c:v>
                </c:pt>
                <c:pt idx="377" formatCode="#,##0">
                  <c:v>3142358</c:v>
                </c:pt>
                <c:pt idx="378" formatCode="#,##0">
                  <c:v>3149012</c:v>
                </c:pt>
                <c:pt idx="379" formatCode="#,##0">
                  <c:v>3152998</c:v>
                </c:pt>
                <c:pt idx="380" formatCode="#,##0">
                  <c:v>3156984</c:v>
                </c:pt>
                <c:pt idx="381" formatCode="#,##0">
                  <c:v>3160970</c:v>
                </c:pt>
                <c:pt idx="382" formatCode="#,##0">
                  <c:v>3164983</c:v>
                </c:pt>
                <c:pt idx="383" formatCode="#,##0">
                  <c:v>3178442</c:v>
                </c:pt>
                <c:pt idx="384" formatCode="#,##0">
                  <c:v>3178356</c:v>
                </c:pt>
                <c:pt idx="385" formatCode="#,##0">
                  <c:v>3183704</c:v>
                </c:pt>
                <c:pt idx="386" formatCode="#,##0">
                  <c:v>3187490</c:v>
                </c:pt>
                <c:pt idx="387" formatCode="#,##0">
                  <c:v>3191276</c:v>
                </c:pt>
                <c:pt idx="388" formatCode="#,##0">
                  <c:v>3195062</c:v>
                </c:pt>
                <c:pt idx="389" formatCode="#,##0">
                  <c:v>3200024</c:v>
                </c:pt>
                <c:pt idx="390" formatCode="#,##0">
                  <c:v>3206116</c:v>
                </c:pt>
                <c:pt idx="391" formatCode="#,##0">
                  <c:v>3212332</c:v>
                </c:pt>
                <c:pt idx="392" formatCode="#,##0">
                  <c:v>3216449</c:v>
                </c:pt>
                <c:pt idx="393" formatCode="#,##0">
                  <c:v>3220567</c:v>
                </c:pt>
                <c:pt idx="394" formatCode="#,##0">
                  <c:v>3224684</c:v>
                </c:pt>
                <c:pt idx="395" formatCode="#,##0">
                  <c:v>3228803</c:v>
                </c:pt>
                <c:pt idx="396" formatCode="#,##0">
                  <c:v>3234319</c:v>
                </c:pt>
                <c:pt idx="397" formatCode="#,##0">
                  <c:v>3241345</c:v>
                </c:pt>
                <c:pt idx="398" formatCode="#,##0">
                  <c:v>3247738</c:v>
                </c:pt>
                <c:pt idx="399" formatCode="#,##0">
                  <c:v>3255324</c:v>
                </c:pt>
                <c:pt idx="400" formatCode="#,##0">
                  <c:v>3260491</c:v>
                </c:pt>
                <c:pt idx="401" formatCode="#,##0">
                  <c:v>3265658</c:v>
                </c:pt>
                <c:pt idx="402" formatCode="#,##0">
                  <c:v>3270825</c:v>
                </c:pt>
                <c:pt idx="403" formatCode="#,##0">
                  <c:v>3275819</c:v>
                </c:pt>
                <c:pt idx="404" formatCode="#,##0">
                  <c:v>3284353</c:v>
                </c:pt>
                <c:pt idx="405" formatCode="#,##0">
                  <c:v>3291394</c:v>
                </c:pt>
                <c:pt idx="406" formatCode="#,##0">
                  <c:v>3295141</c:v>
                </c:pt>
                <c:pt idx="407" formatCode="#,##0">
                  <c:v>3300965</c:v>
                </c:pt>
                <c:pt idx="408" formatCode="#,##0">
                  <c:v>3305930</c:v>
                </c:pt>
                <c:pt idx="409" formatCode="#,##0">
                  <c:v>3311325</c:v>
                </c:pt>
                <c:pt idx="410" formatCode="#,##0">
                  <c:v>3317948</c:v>
                </c:pt>
                <c:pt idx="411" formatCode="#,##0">
                  <c:v>3326736</c:v>
                </c:pt>
                <c:pt idx="412" formatCode="#,##0">
                  <c:v>3336637</c:v>
                </c:pt>
                <c:pt idx="413" formatCode="#,##0">
                  <c:v>3347512</c:v>
                </c:pt>
                <c:pt idx="414" formatCode="#,##0">
                  <c:v>3355093</c:v>
                </c:pt>
                <c:pt idx="415" formatCode="#,##0">
                  <c:v>3362674</c:v>
                </c:pt>
                <c:pt idx="416" formatCode="#,##0">
                  <c:v>3370256</c:v>
                </c:pt>
                <c:pt idx="417" formatCode="#,##0">
                  <c:v>3376548</c:v>
                </c:pt>
                <c:pt idx="418" formatCode="#,##0">
                  <c:v>3387022</c:v>
                </c:pt>
                <c:pt idx="419" formatCode="#,##0">
                  <c:v>3396685</c:v>
                </c:pt>
                <c:pt idx="420" formatCode="#,##0">
                  <c:v>3407283</c:v>
                </c:pt>
                <c:pt idx="421" formatCode="#,##0">
                  <c:v>3414306</c:v>
                </c:pt>
                <c:pt idx="422" formatCode="#,##0">
                  <c:v>3421330</c:v>
                </c:pt>
                <c:pt idx="423" formatCode="#,##0">
                  <c:v>3428354</c:v>
                </c:pt>
                <c:pt idx="424" formatCode="#,##0">
                  <c:v>3434840</c:v>
                </c:pt>
                <c:pt idx="425" formatCode="#,##0">
                  <c:v>3446072</c:v>
                </c:pt>
                <c:pt idx="426" formatCode="#,##0">
                  <c:v>3456886</c:v>
                </c:pt>
                <c:pt idx="427" formatCode="#,##0">
                  <c:v>3468617</c:v>
                </c:pt>
                <c:pt idx="428" formatCode="#,##0">
                  <c:v>3475234</c:v>
                </c:pt>
                <c:pt idx="429" formatCode="#,##0">
                  <c:v>3481851</c:v>
                </c:pt>
                <c:pt idx="430" formatCode="#,##0">
                  <c:v>3488469</c:v>
                </c:pt>
                <c:pt idx="431" formatCode="#,##0">
                  <c:v>3496134</c:v>
                </c:pt>
                <c:pt idx="432" formatCode="#,##0">
                  <c:v>3504799</c:v>
                </c:pt>
                <c:pt idx="433" formatCode="#,##0">
                  <c:v>3514942</c:v>
                </c:pt>
                <c:pt idx="434" formatCode="#,##0">
                  <c:v>3524077</c:v>
                </c:pt>
                <c:pt idx="435" formatCode="#,##0">
                  <c:v>3529528</c:v>
                </c:pt>
                <c:pt idx="436" formatCode="#,##0">
                  <c:v>3534979</c:v>
                </c:pt>
                <c:pt idx="437" formatCode="#,##0">
                  <c:v>3540430</c:v>
                </c:pt>
                <c:pt idx="438" formatCode="#,##0">
                  <c:v>3544945</c:v>
                </c:pt>
                <c:pt idx="439" formatCode="#,##0">
                  <c:v>3551262</c:v>
                </c:pt>
                <c:pt idx="440" formatCode="#,##0">
                  <c:v>3559222</c:v>
                </c:pt>
                <c:pt idx="441" formatCode="#,##0">
                  <c:v>3567408</c:v>
                </c:pt>
                <c:pt idx="442" formatCode="#,##0">
                  <c:v>3572069</c:v>
                </c:pt>
                <c:pt idx="443" formatCode="#,##0">
                  <c:v>3576730</c:v>
                </c:pt>
                <c:pt idx="444" formatCode="#,##0">
                  <c:v>3581392</c:v>
                </c:pt>
                <c:pt idx="445" formatCode="#,##0">
                  <c:v>3586333</c:v>
                </c:pt>
                <c:pt idx="446" formatCode="#,##0">
                  <c:v>3592751</c:v>
                </c:pt>
                <c:pt idx="447" formatCode="#,##0">
                  <c:v>3598452</c:v>
                </c:pt>
                <c:pt idx="448" formatCode="#,##0">
                  <c:v>3604799</c:v>
                </c:pt>
                <c:pt idx="449" formatCode="#,##0">
                  <c:v>3608486</c:v>
                </c:pt>
                <c:pt idx="450" formatCode="#,##0">
                  <c:v>3612173</c:v>
                </c:pt>
                <c:pt idx="451" formatCode="#,##0">
                  <c:v>3615860</c:v>
                </c:pt>
                <c:pt idx="452" formatCode="#,##0">
                  <c:v>3619848</c:v>
                </c:pt>
                <c:pt idx="453" formatCode="#,##0">
                  <c:v>3625928</c:v>
                </c:pt>
                <c:pt idx="454" formatCode="#,##0">
                  <c:v>3631661</c:v>
                </c:pt>
                <c:pt idx="455" formatCode="#,##0">
                  <c:v>3636453</c:v>
                </c:pt>
                <c:pt idx="456" formatCode="#,##0">
                  <c:v>3640142</c:v>
                </c:pt>
                <c:pt idx="457" formatCode="#,##0">
                  <c:v>3643831</c:v>
                </c:pt>
                <c:pt idx="458" formatCode="#,##0">
                  <c:v>3647520</c:v>
                </c:pt>
                <c:pt idx="459" formatCode="#,##0">
                  <c:v>3652879</c:v>
                </c:pt>
                <c:pt idx="460" formatCode="#,##0">
                  <c:v>3657886</c:v>
                </c:pt>
                <c:pt idx="461" formatCode="#,##0">
                  <c:v>3663176</c:v>
                </c:pt>
                <c:pt idx="462" formatCode="#,##0">
                  <c:v>3668658</c:v>
                </c:pt>
                <c:pt idx="463" formatCode="#,##0">
                  <c:v>3671902</c:v>
                </c:pt>
                <c:pt idx="464" formatCode="#,##0">
                  <c:v>3675146</c:v>
                </c:pt>
                <c:pt idx="465" formatCode="#,##0">
                  <c:v>3678390</c:v>
                </c:pt>
                <c:pt idx="466" formatCode="#,##0">
                  <c:v>3682778</c:v>
                </c:pt>
                <c:pt idx="467" formatCode="#,##0">
                  <c:v>3687762</c:v>
                </c:pt>
                <c:pt idx="468" formatCode="#,##0">
                  <c:v>3693012</c:v>
                </c:pt>
                <c:pt idx="469" formatCode="#,##0">
                  <c:v>3697987</c:v>
                </c:pt>
                <c:pt idx="470" formatCode="#,##0">
                  <c:v>3701165</c:v>
                </c:pt>
                <c:pt idx="471" formatCode="#,##0">
                  <c:v>3704344</c:v>
                </c:pt>
                <c:pt idx="472" formatCode="#,##0">
                  <c:v>3707523</c:v>
                </c:pt>
                <c:pt idx="473" formatCode="#,##0">
                  <c:v>3711027</c:v>
                </c:pt>
                <c:pt idx="474" formatCode="#,##0">
                  <c:v>3715454</c:v>
                </c:pt>
                <c:pt idx="475" formatCode="#,##0">
                  <c:v>3729458</c:v>
                </c:pt>
                <c:pt idx="476" formatCode="#,##0">
                  <c:v>3733600</c:v>
                </c:pt>
                <c:pt idx="477" formatCode="#,##0">
                  <c:v>3736322</c:v>
                </c:pt>
                <c:pt idx="478" formatCode="#,##0">
                  <c:v>3739044</c:v>
                </c:pt>
                <c:pt idx="479" formatCode="#,##0">
                  <c:v>3741767</c:v>
                </c:pt>
                <c:pt idx="480" formatCode="#,##0">
                  <c:v>3745199</c:v>
                </c:pt>
                <c:pt idx="481" formatCode="#,##0">
                  <c:v>3749031</c:v>
                </c:pt>
                <c:pt idx="482" formatCode="#,##0">
                  <c:v>3753228</c:v>
                </c:pt>
                <c:pt idx="483" formatCode="#,##0">
                  <c:v>3757442</c:v>
                </c:pt>
                <c:pt idx="484" formatCode="#,##0">
                  <c:v>3759845</c:v>
                </c:pt>
                <c:pt idx="485" formatCode="#,##0">
                  <c:v>3762248</c:v>
                </c:pt>
                <c:pt idx="486" formatCode="#,##0">
                  <c:v>3764651</c:v>
                </c:pt>
                <c:pt idx="487" formatCode="#,##0">
                  <c:v>3768691</c:v>
                </c:pt>
                <c:pt idx="488" formatCode="#,##0">
                  <c:v>3773032</c:v>
                </c:pt>
                <c:pt idx="489" formatCode="#,##0">
                  <c:v>3777539</c:v>
                </c:pt>
                <c:pt idx="490" formatCode="#,##0">
                  <c:v>3782463</c:v>
                </c:pt>
                <c:pt idx="491" formatCode="#,##0">
                  <c:v>3785856</c:v>
                </c:pt>
                <c:pt idx="492" formatCode="#,##0">
                  <c:v>3789249</c:v>
                </c:pt>
                <c:pt idx="493" formatCode="#,##0">
                  <c:v>3792642</c:v>
                </c:pt>
                <c:pt idx="494" formatCode="#,##0">
                  <c:v>3799733</c:v>
                </c:pt>
                <c:pt idx="495" formatCode="#,##0">
                  <c:v>3808960</c:v>
                </c:pt>
                <c:pt idx="496" formatCode="#,##0">
                  <c:v>3821305</c:v>
                </c:pt>
                <c:pt idx="497" formatCode="#,##0">
                  <c:v>3833868</c:v>
                </c:pt>
                <c:pt idx="498" formatCode="#,##0">
                  <c:v>3844737</c:v>
                </c:pt>
                <c:pt idx="499" formatCode="#,##0">
                  <c:v>3855606</c:v>
                </c:pt>
                <c:pt idx="500" formatCode="#,##0">
                  <c:v>3866475</c:v>
                </c:pt>
                <c:pt idx="501" formatCode="#,##0">
                  <c:v>3880612</c:v>
                </c:pt>
                <c:pt idx="502" formatCode="#,##0">
                  <c:v>3897996</c:v>
                </c:pt>
                <c:pt idx="503" formatCode="#,##0">
                  <c:v>3915313</c:v>
                </c:pt>
                <c:pt idx="504" formatCode="#,##0">
                  <c:v>3937192</c:v>
                </c:pt>
                <c:pt idx="505" formatCode="#,##0">
                  <c:v>3948502</c:v>
                </c:pt>
                <c:pt idx="506" formatCode="#,##0">
                  <c:v>3959813</c:v>
                </c:pt>
                <c:pt idx="507" formatCode="#,##0">
                  <c:v>3971124</c:v>
                </c:pt>
                <c:pt idx="508" formatCode="#,##0">
                  <c:v>4015084</c:v>
                </c:pt>
                <c:pt idx="509" formatCode="#,##0">
                  <c:v>4041474</c:v>
                </c:pt>
                <c:pt idx="510" formatCode="#,##0">
                  <c:v>4069162</c:v>
                </c:pt>
                <c:pt idx="511" formatCode="#,##0">
                  <c:v>4100222</c:v>
                </c:pt>
                <c:pt idx="512" formatCode="#,##0">
                  <c:v>4120764</c:v>
                </c:pt>
                <c:pt idx="513" formatCode="#,##0">
                  <c:v>4141307</c:v>
                </c:pt>
                <c:pt idx="514" formatCode="#,##0">
                  <c:v>4161850</c:v>
                </c:pt>
                <c:pt idx="515" formatCode="#,##0">
                  <c:v>4189136</c:v>
                </c:pt>
                <c:pt idx="516" formatCode="#,##0">
                  <c:v>4219723</c:v>
                </c:pt>
                <c:pt idx="517" formatCode="#,##0">
                  <c:v>4249258</c:v>
                </c:pt>
                <c:pt idx="518" formatCode="#,##0">
                  <c:v>4280429</c:v>
                </c:pt>
                <c:pt idx="519" formatCode="#,##0">
                  <c:v>4300970</c:v>
                </c:pt>
                <c:pt idx="520" formatCode="#,##0">
                  <c:v>4321512</c:v>
                </c:pt>
                <c:pt idx="521" formatCode="#,##0">
                  <c:v>4342054</c:v>
                </c:pt>
                <c:pt idx="522" formatCode="#,##0">
                  <c:v>4368453</c:v>
                </c:pt>
                <c:pt idx="523" formatCode="#,##0">
                  <c:v>4395602</c:v>
                </c:pt>
                <c:pt idx="524" formatCode="#,##0">
                  <c:v>4422291</c:v>
                </c:pt>
                <c:pt idx="525" formatCode="#,##0">
                  <c:v>4447044</c:v>
                </c:pt>
                <c:pt idx="526" formatCode="#,##0">
                  <c:v>4465690</c:v>
                </c:pt>
                <c:pt idx="527" formatCode="#,##0">
                  <c:v>4484336</c:v>
                </c:pt>
                <c:pt idx="528" formatCode="#,##0">
                  <c:v>4502983</c:v>
                </c:pt>
                <c:pt idx="529" formatCode="#,##0">
                  <c:v>4523310</c:v>
                </c:pt>
                <c:pt idx="530" formatCode="#,##0">
                  <c:v>4545184</c:v>
                </c:pt>
                <c:pt idx="531" formatCode="#,##0">
                  <c:v>4566571</c:v>
                </c:pt>
                <c:pt idx="532" formatCode="#,##0">
                  <c:v>4588132</c:v>
                </c:pt>
                <c:pt idx="533" formatCode="#,##0">
                  <c:v>4601344</c:v>
                </c:pt>
                <c:pt idx="534" formatCode="#,##0">
                  <c:v>4614557</c:v>
                </c:pt>
                <c:pt idx="535" formatCode="#,##0">
                  <c:v>4627770</c:v>
                </c:pt>
                <c:pt idx="536" formatCode="#,##0">
                  <c:v>4643450</c:v>
                </c:pt>
                <c:pt idx="537" formatCode="#,##0">
                  <c:v>4660473</c:v>
                </c:pt>
                <c:pt idx="538" formatCode="#,##0">
                  <c:v>4677883</c:v>
                </c:pt>
                <c:pt idx="539" formatCode="#,##0">
                  <c:v>4693540</c:v>
                </c:pt>
                <c:pt idx="540" formatCode="#,##0">
                  <c:v>4702115</c:v>
                </c:pt>
                <c:pt idx="541" formatCode="#,##0">
                  <c:v>4710690</c:v>
                </c:pt>
                <c:pt idx="542" formatCode="#,##0">
                  <c:v>4719266</c:v>
                </c:pt>
                <c:pt idx="543" formatCode="#,##0">
                  <c:v>4733602</c:v>
                </c:pt>
                <c:pt idx="544" formatCode="#,##0">
                  <c:v>4745558</c:v>
                </c:pt>
                <c:pt idx="545" formatCode="#,##0">
                  <c:v>4758003</c:v>
                </c:pt>
                <c:pt idx="546" formatCode="#,##0">
                  <c:v>4770453</c:v>
                </c:pt>
                <c:pt idx="547" formatCode="#,##0">
                  <c:v>4778419</c:v>
                </c:pt>
                <c:pt idx="548" formatCode="#,##0">
                  <c:v>4786385</c:v>
                </c:pt>
                <c:pt idx="549" formatCode="#,##0">
                  <c:v>4794352</c:v>
                </c:pt>
                <c:pt idx="550" formatCode="#,##0">
                  <c:v>4804424</c:v>
                </c:pt>
                <c:pt idx="551" formatCode="#,##0">
                  <c:v>4815205</c:v>
                </c:pt>
                <c:pt idx="552" formatCode="#,##0">
                  <c:v>4822320</c:v>
                </c:pt>
                <c:pt idx="553" formatCode="#,##0">
                  <c:v>4831809</c:v>
                </c:pt>
                <c:pt idx="554" formatCode="#,##0">
                  <c:v>4836972</c:v>
                </c:pt>
                <c:pt idx="555" formatCode="#,##0">
                  <c:v>4842135</c:v>
                </c:pt>
                <c:pt idx="556" formatCode="#,##0">
                  <c:v>4847298</c:v>
                </c:pt>
                <c:pt idx="557" formatCode="#,##0">
                  <c:v>4855065</c:v>
                </c:pt>
                <c:pt idx="558" formatCode="#,##0">
                  <c:v>4861883</c:v>
                </c:pt>
                <c:pt idx="559" formatCode="#,##0">
                  <c:v>4871444</c:v>
                </c:pt>
                <c:pt idx="560" formatCode="#,##0">
                  <c:v>4877755</c:v>
                </c:pt>
                <c:pt idx="561" formatCode="#,##0">
                  <c:v>4880968</c:v>
                </c:pt>
                <c:pt idx="562" formatCode="#,##0">
                  <c:v>4884181</c:v>
                </c:pt>
                <c:pt idx="563" formatCode="#,##0">
                  <c:v>4887394</c:v>
                </c:pt>
                <c:pt idx="564" formatCode="#,##0">
                  <c:v>4892640</c:v>
                </c:pt>
                <c:pt idx="565" formatCode="#,##0">
                  <c:v>4898258</c:v>
                </c:pt>
                <c:pt idx="566" formatCode="#,##0">
                  <c:v>4903201</c:v>
                </c:pt>
                <c:pt idx="567" formatCode="#,##0">
                  <c:v>4907461</c:v>
                </c:pt>
                <c:pt idx="568" formatCode="#,##0">
                  <c:v>4910062</c:v>
                </c:pt>
                <c:pt idx="569" formatCode="#,##0">
                  <c:v>4912663</c:v>
                </c:pt>
                <c:pt idx="570" formatCode="#,##0">
                  <c:v>4915265</c:v>
                </c:pt>
                <c:pt idx="571" formatCode="#,##0">
                  <c:v>4918526</c:v>
                </c:pt>
                <c:pt idx="572" formatCode="#,##0">
                  <c:v>4922249</c:v>
                </c:pt>
                <c:pt idx="573" formatCode="#,##0">
                  <c:v>4926324</c:v>
                </c:pt>
                <c:pt idx="574" formatCode="#,##0">
                  <c:v>4929546</c:v>
                </c:pt>
                <c:pt idx="575" formatCode="#,##0">
                  <c:v>4931542</c:v>
                </c:pt>
                <c:pt idx="576" formatCode="#,##0">
                  <c:v>4933538</c:v>
                </c:pt>
                <c:pt idx="577" formatCode="#,##0">
                  <c:v>4935534</c:v>
                </c:pt>
                <c:pt idx="578" formatCode="#,##0">
                  <c:v>4937984</c:v>
                </c:pt>
                <c:pt idx="579" formatCode="#,##0">
                  <c:v>4940824</c:v>
                </c:pt>
                <c:pt idx="580" formatCode="#,##0">
                  <c:v>4943855</c:v>
                </c:pt>
                <c:pt idx="581" formatCode="#,##0">
                  <c:v>4946601</c:v>
                </c:pt>
                <c:pt idx="582" formatCode="#,##0">
                  <c:v>4948280</c:v>
                </c:pt>
                <c:pt idx="583" formatCode="#,##0">
                  <c:v>4949960</c:v>
                </c:pt>
                <c:pt idx="584" formatCode="#,##0">
                  <c:v>4951640</c:v>
                </c:pt>
                <c:pt idx="585" formatCode="#,##0">
                  <c:v>4953930</c:v>
                </c:pt>
                <c:pt idx="586" formatCode="#,##0">
                  <c:v>4956691</c:v>
                </c:pt>
                <c:pt idx="587" formatCode="#,##0">
                  <c:v>4959091</c:v>
                </c:pt>
                <c:pt idx="588" formatCode="#,##0">
                  <c:v>4961128</c:v>
                </c:pt>
                <c:pt idx="589" formatCode="#,##0">
                  <c:v>4962551</c:v>
                </c:pt>
                <c:pt idx="590" formatCode="#,##0">
                  <c:v>4963975</c:v>
                </c:pt>
                <c:pt idx="591" formatCode="#,##0">
                  <c:v>4965399</c:v>
                </c:pt>
                <c:pt idx="592" formatCode="#,##0">
                  <c:v>4967200</c:v>
                </c:pt>
                <c:pt idx="593" formatCode="#,##0">
                  <c:v>4969503</c:v>
                </c:pt>
                <c:pt idx="594" formatCode="#,##0">
                  <c:v>4971310</c:v>
                </c:pt>
                <c:pt idx="595" formatCode="#,##0">
                  <c:v>4973619</c:v>
                </c:pt>
                <c:pt idx="596" formatCode="#,##0">
                  <c:v>4974895</c:v>
                </c:pt>
                <c:pt idx="597" formatCode="#,##0">
                  <c:v>4976171</c:v>
                </c:pt>
                <c:pt idx="598" formatCode="#,##0">
                  <c:v>4977448</c:v>
                </c:pt>
                <c:pt idx="599" formatCode="#,##0">
                  <c:v>4978827</c:v>
                </c:pt>
                <c:pt idx="600" formatCode="#,##0">
                  <c:v>4980206</c:v>
                </c:pt>
                <c:pt idx="601" formatCode="#,##0">
                  <c:v>4982138</c:v>
                </c:pt>
                <c:pt idx="602" formatCode="#,##0">
                  <c:v>4984386</c:v>
                </c:pt>
                <c:pt idx="603" formatCode="#,##0">
                  <c:v>4985883</c:v>
                </c:pt>
                <c:pt idx="604" formatCode="#,##0">
                  <c:v>4987380</c:v>
                </c:pt>
                <c:pt idx="605" formatCode="#,##0">
                  <c:v>4988878</c:v>
                </c:pt>
                <c:pt idx="606" formatCode="#,##0">
                  <c:v>4990767</c:v>
                </c:pt>
                <c:pt idx="607" formatCode="#,##0">
                  <c:v>4993295</c:v>
                </c:pt>
                <c:pt idx="608" formatCode="#,##0">
                  <c:v>4995176</c:v>
                </c:pt>
                <c:pt idx="609" formatCode="#,##0">
                  <c:v>4997732</c:v>
                </c:pt>
                <c:pt idx="610" formatCode="#,##0">
                  <c:v>4999227</c:v>
                </c:pt>
                <c:pt idx="611" formatCode="#,##0">
                  <c:v>5000722</c:v>
                </c:pt>
                <c:pt idx="612" formatCode="#,##0">
                  <c:v>5002217</c:v>
                </c:pt>
                <c:pt idx="613" formatCode="#,##0">
                  <c:v>5004143</c:v>
                </c:pt>
                <c:pt idx="614" formatCode="#,##0">
                  <c:v>5006675</c:v>
                </c:pt>
                <c:pt idx="615" formatCode="#,##0">
                  <c:v>5008887</c:v>
                </c:pt>
                <c:pt idx="616" formatCode="#,##0">
                  <c:v>5011148</c:v>
                </c:pt>
                <c:pt idx="617" formatCode="#,##0">
                  <c:v>5012603</c:v>
                </c:pt>
                <c:pt idx="618" formatCode="#,##0">
                  <c:v>5014058</c:v>
                </c:pt>
                <c:pt idx="619" formatCode="#,##0">
                  <c:v>5015513</c:v>
                </c:pt>
                <c:pt idx="620" formatCode="#,##0">
                  <c:v>5016968</c:v>
                </c:pt>
                <c:pt idx="621" formatCode="#,##0">
                  <c:v>5019255</c:v>
                </c:pt>
                <c:pt idx="622" formatCode="#,##0">
                  <c:v>5022546</c:v>
                </c:pt>
                <c:pt idx="623" formatCode="#,##0">
                  <c:v>5025639</c:v>
                </c:pt>
                <c:pt idx="624" formatCode="#,##0">
                  <c:v>5027778</c:v>
                </c:pt>
                <c:pt idx="625" formatCode="#,##0">
                  <c:v>5029917</c:v>
                </c:pt>
                <c:pt idx="626" formatCode="#,##0">
                  <c:v>5032056</c:v>
                </c:pt>
                <c:pt idx="627" formatCode="#,##0">
                  <c:v>5035286</c:v>
                </c:pt>
                <c:pt idx="628" formatCode="#,##0">
                  <c:v>5038517</c:v>
                </c:pt>
                <c:pt idx="629" formatCode="#,##0">
                  <c:v>5042803</c:v>
                </c:pt>
                <c:pt idx="630" formatCode="#,##0">
                  <c:v>5047156</c:v>
                </c:pt>
                <c:pt idx="631" formatCode="#,##0">
                  <c:v>5050422</c:v>
                </c:pt>
                <c:pt idx="632" formatCode="#,##0">
                  <c:v>5053688</c:v>
                </c:pt>
                <c:pt idx="633" formatCode="#,##0">
                  <c:v>5056954</c:v>
                </c:pt>
                <c:pt idx="634" formatCode="#,##0">
                  <c:v>5061045</c:v>
                </c:pt>
                <c:pt idx="635" formatCode="#,##0">
                  <c:v>5067712</c:v>
                </c:pt>
                <c:pt idx="636" formatCode="#,##0">
                  <c:v>5074027</c:v>
                </c:pt>
                <c:pt idx="637" formatCode="#,##0">
                  <c:v>5080663</c:v>
                </c:pt>
                <c:pt idx="638" formatCode="#,##0">
                  <c:v>5085954</c:v>
                </c:pt>
                <c:pt idx="639" formatCode="#,##0">
                  <c:v>5091246</c:v>
                </c:pt>
                <c:pt idx="640" formatCode="#,##0">
                  <c:v>5096538</c:v>
                </c:pt>
                <c:pt idx="641" formatCode="#,##0">
                  <c:v>5103315</c:v>
                </c:pt>
                <c:pt idx="642" formatCode="#,##0">
                  <c:v>5111842</c:v>
                </c:pt>
                <c:pt idx="643" formatCode="#,##0">
                  <c:v>5121100</c:v>
                </c:pt>
                <c:pt idx="644" formatCode="#,##0">
                  <c:v>5131012</c:v>
                </c:pt>
                <c:pt idx="645" formatCode="#,##0">
                  <c:v>5138649</c:v>
                </c:pt>
                <c:pt idx="646" formatCode="#,##0">
                  <c:v>5146286</c:v>
                </c:pt>
                <c:pt idx="647" formatCode="#,##0">
                  <c:v>5153923</c:v>
                </c:pt>
                <c:pt idx="648" formatCode="#,##0">
                  <c:v>5164184</c:v>
                </c:pt>
                <c:pt idx="649" formatCode="#,##0">
                  <c:v>5174720</c:v>
                </c:pt>
                <c:pt idx="650" formatCode="#,##0">
                  <c:v>5189220</c:v>
                </c:pt>
                <c:pt idx="651" formatCode="#,##0">
                  <c:v>5202958</c:v>
                </c:pt>
                <c:pt idx="652" formatCode="#,##0">
                  <c:v>5213910</c:v>
                </c:pt>
                <c:pt idx="653" formatCode="#,##0">
                  <c:v>5224862</c:v>
                </c:pt>
                <c:pt idx="654" formatCode="#,##0">
                  <c:v>5235814</c:v>
                </c:pt>
                <c:pt idx="655" formatCode="#,##0">
                  <c:v>5246766</c:v>
                </c:pt>
                <c:pt idx="656" formatCode="#,##0">
                  <c:v>5259972</c:v>
                </c:pt>
                <c:pt idx="657" formatCode="#,##0">
                  <c:v>5273178</c:v>
                </c:pt>
                <c:pt idx="658" formatCode="#,##0">
                  <c:v>5290190</c:v>
                </c:pt>
                <c:pt idx="659" formatCode="#,##0">
                  <c:v>5306790</c:v>
                </c:pt>
                <c:pt idx="660" formatCode="#,##0">
                  <c:v>5323391</c:v>
                </c:pt>
                <c:pt idx="661" formatCode="#,##0">
                  <c:v>5339992</c:v>
                </c:pt>
                <c:pt idx="662" formatCode="#,##0">
                  <c:v>5366128</c:v>
                </c:pt>
                <c:pt idx="663" formatCode="#,##0">
                  <c:v>5393268</c:v>
                </c:pt>
                <c:pt idx="664" formatCode="#,##0">
                  <c:v>5422168</c:v>
                </c:pt>
                <c:pt idx="665" formatCode="#,##0">
                  <c:v>5455527</c:v>
                </c:pt>
                <c:pt idx="666" formatCode="#,##0">
                  <c:v>5482095</c:v>
                </c:pt>
                <c:pt idx="667" formatCode="#,##0">
                  <c:v>5508663</c:v>
                </c:pt>
                <c:pt idx="668" formatCode="#,##0">
                  <c:v>5535231</c:v>
                </c:pt>
                <c:pt idx="669" formatCode="#,##0">
                  <c:v>5585054</c:v>
                </c:pt>
                <c:pt idx="670" formatCode="#,##0">
                  <c:v>5645095</c:v>
                </c:pt>
                <c:pt idx="671" formatCode="#,##0">
                  <c:v>5718007</c:v>
                </c:pt>
                <c:pt idx="672" formatCode="#,##0">
                  <c:v>5771662</c:v>
                </c:pt>
                <c:pt idx="673" formatCode="#,##0">
                  <c:v>5825316</c:v>
                </c:pt>
                <c:pt idx="674" formatCode="#,##0">
                  <c:v>5878971</c:v>
                </c:pt>
                <c:pt idx="675" formatCode="#,##0">
                  <c:v>5932626</c:v>
                </c:pt>
                <c:pt idx="676" formatCode="#,##0">
                  <c:v>6032297</c:v>
                </c:pt>
                <c:pt idx="677" formatCode="#,##0">
                  <c:v>6133057</c:v>
                </c:pt>
                <c:pt idx="678" formatCode="#,##0">
                  <c:v>6294745</c:v>
                </c:pt>
                <c:pt idx="679" formatCode="#,##0">
                  <c:v>6387936</c:v>
                </c:pt>
                <c:pt idx="680" formatCode="#,##0">
                  <c:v>6481127</c:v>
                </c:pt>
                <c:pt idx="681" formatCode="#,##0">
                  <c:v>6574319</c:v>
                </c:pt>
                <c:pt idx="682" formatCode="#,##0">
                  <c:v>6667511</c:v>
                </c:pt>
                <c:pt idx="683" formatCode="#,##0">
                  <c:v>6785286</c:v>
                </c:pt>
                <c:pt idx="684" formatCode="#,##0">
                  <c:v>6922466</c:v>
                </c:pt>
                <c:pt idx="685" formatCode="#,##0">
                  <c:v>7043686</c:v>
                </c:pt>
                <c:pt idx="686" formatCode="#,##0">
                  <c:v>7164906</c:v>
                </c:pt>
                <c:pt idx="687" formatCode="#,##0">
                  <c:v>7262370</c:v>
                </c:pt>
                <c:pt idx="688" formatCode="#,##0">
                  <c:v>7359835</c:v>
                </c:pt>
                <c:pt idx="689" formatCode="#,##0">
                  <c:v>7457300</c:v>
                </c:pt>
                <c:pt idx="690" formatCode="#,##0">
                  <c:v>7592242</c:v>
                </c:pt>
                <c:pt idx="691" formatCode="#,##0">
                  <c:v>7771367</c:v>
                </c:pt>
                <c:pt idx="692" formatCode="#,##0">
                  <c:v>7930528</c:v>
                </c:pt>
                <c:pt idx="693" formatCode="#,##0">
                  <c:v>8093036</c:v>
                </c:pt>
                <c:pt idx="694" formatCode="#,##0">
                  <c:v>8203525</c:v>
                </c:pt>
                <c:pt idx="695" formatCode="#,##0">
                  <c:v>8314014</c:v>
                </c:pt>
                <c:pt idx="696" formatCode="#,##0">
                  <c:v>8424503</c:v>
                </c:pt>
                <c:pt idx="697" formatCode="#,##0">
                  <c:v>8518975</c:v>
                </c:pt>
                <c:pt idx="698" formatCode="#,##0">
                  <c:v>8676916</c:v>
                </c:pt>
                <c:pt idx="699" formatCode="#,##0">
                  <c:v>8834363</c:v>
                </c:pt>
                <c:pt idx="700" formatCode="#,##0">
                  <c:v>8975458</c:v>
                </c:pt>
                <c:pt idx="701" formatCode="#,##0">
                  <c:v>9077268</c:v>
                </c:pt>
                <c:pt idx="702" formatCode="#,##0">
                  <c:v>9179079</c:v>
                </c:pt>
                <c:pt idx="703" formatCode="#,##0">
                  <c:v>9280890</c:v>
                </c:pt>
                <c:pt idx="704" formatCode="#,##0">
                  <c:v>9395767</c:v>
                </c:pt>
                <c:pt idx="705" formatCode="#,##0">
                  <c:v>9529320</c:v>
                </c:pt>
                <c:pt idx="706" formatCode="#,##0">
                  <c:v>9660208</c:v>
                </c:pt>
                <c:pt idx="707" formatCode="#,##0">
                  <c:v>9779130</c:v>
                </c:pt>
                <c:pt idx="708" formatCode="#,##0">
                  <c:v>9839837</c:v>
                </c:pt>
                <c:pt idx="709" formatCode="#,##0">
                  <c:v>9900545</c:v>
                </c:pt>
                <c:pt idx="710" formatCode="#,##0">
                  <c:v>9961253</c:v>
                </c:pt>
                <c:pt idx="711" formatCode="#,##0">
                  <c:v>10039126</c:v>
                </c:pt>
                <c:pt idx="712" formatCode="#,##0">
                  <c:v>10125348</c:v>
                </c:pt>
                <c:pt idx="713" formatCode="#,##0">
                  <c:v>10199716</c:v>
                </c:pt>
                <c:pt idx="714" formatCode="#,##0">
                  <c:v>10274653</c:v>
                </c:pt>
                <c:pt idx="715" formatCode="#,##0">
                  <c:v>10314925</c:v>
                </c:pt>
                <c:pt idx="716" formatCode="#,##0">
                  <c:v>10355198</c:v>
                </c:pt>
                <c:pt idx="717" formatCode="#,##0">
                  <c:v>10395471</c:v>
                </c:pt>
                <c:pt idx="718" formatCode="#,##0">
                  <c:v>10439302</c:v>
                </c:pt>
                <c:pt idx="719" formatCode="#,##0">
                  <c:v>10502141</c:v>
                </c:pt>
                <c:pt idx="720" formatCode="#,##0">
                  <c:v>10555196</c:v>
                </c:pt>
                <c:pt idx="721" formatCode="#,##0">
                  <c:v>10604200</c:v>
                </c:pt>
                <c:pt idx="722" formatCode="#,##0">
                  <c:v>10627102</c:v>
                </c:pt>
                <c:pt idx="723" formatCode="#,##0">
                  <c:v>10650004</c:v>
                </c:pt>
                <c:pt idx="724" formatCode="#,##0">
                  <c:v>10672906</c:v>
                </c:pt>
                <c:pt idx="725" formatCode="#,##0">
                  <c:v>10707286</c:v>
                </c:pt>
                <c:pt idx="726" formatCode="#,##0">
                  <c:v>10744394</c:v>
                </c:pt>
                <c:pt idx="727" formatCode="#,##0">
                  <c:v>10778607</c:v>
                </c:pt>
                <c:pt idx="728" formatCode="#,##0">
                  <c:v>10809222</c:v>
                </c:pt>
                <c:pt idx="729" formatCode="#,##0">
                  <c:v>10825481</c:v>
                </c:pt>
                <c:pt idx="730" formatCode="#,##0">
                  <c:v>10841740</c:v>
                </c:pt>
                <c:pt idx="731" formatCode="#,##0">
                  <c:v>10858000</c:v>
                </c:pt>
                <c:pt idx="732" formatCode="#,##0">
                  <c:v>10880194</c:v>
                </c:pt>
                <c:pt idx="733" formatCode="#,##0">
                  <c:v>10914105</c:v>
                </c:pt>
                <c:pt idx="734" formatCode="#,##0">
                  <c:v>10949997</c:v>
                </c:pt>
                <c:pt idx="735" formatCode="#,##0">
                  <c:v>10977524</c:v>
                </c:pt>
                <c:pt idx="736" formatCode="#,##0">
                  <c:v>10992164</c:v>
                </c:pt>
                <c:pt idx="737" formatCode="#,##0">
                  <c:v>11006804</c:v>
                </c:pt>
                <c:pt idx="738" formatCode="#,##0">
                  <c:v>11021444</c:v>
                </c:pt>
                <c:pt idx="739" formatCode="#,##0">
                  <c:v>11036085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85E-4577-AD25-06F9521AC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497248"/>
        <c:axId val="140503912"/>
      </c:lineChart>
      <c:catAx>
        <c:axId val="14049724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"/>
          </a:p>
        </c:txPr>
        <c:crossAx val="140503912"/>
        <c:crosses val="autoZero"/>
        <c:auto val="1"/>
        <c:lblAlgn val="ctr"/>
        <c:lblOffset val="100"/>
        <c:tickMarkSkip val="15"/>
        <c:noMultiLvlLbl val="0"/>
      </c:catAx>
      <c:valAx>
        <c:axId val="140503912"/>
        <c:scaling>
          <c:orientation val="minMax"/>
          <c:max val="13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cross"/>
        <c:minorTickMark val="none"/>
        <c:tickLblPos val="nextTo"/>
        <c:spPr>
          <a:noFill/>
          <a:ln>
            <a:solidFill>
              <a:srgbClr val="00206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"/>
          </a:p>
        </c:txPr>
        <c:crossAx val="140497248"/>
        <c:crosses val="autoZero"/>
        <c:crossBetween val="between"/>
        <c:majorUnit val="100000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 Narrow" panose="020B0606020202030204" pitchFamily="34" charset="0"/>
        </a:defRPr>
      </a:pPr>
      <a:endParaRPr lang="es-E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800" b="1">
                <a:solidFill>
                  <a:srgbClr val="002060"/>
                </a:solidFill>
                <a:latin typeface="Arial Narrow" panose="020B0606020202030204" pitchFamily="34" charset="0"/>
              </a:rPr>
              <a:t>01.03.22 Nº CASOS COVID-19 </a:t>
            </a:r>
            <a:r>
              <a:rPr lang="en-US" sz="1800" b="0">
                <a:solidFill>
                  <a:srgbClr val="002060"/>
                </a:solidFill>
                <a:latin typeface="Arial Narrow" panose="020B0606020202030204" pitchFamily="34" charset="0"/>
              </a:rPr>
              <a:t>(miles) </a:t>
            </a:r>
            <a:r>
              <a:rPr lang="en-US" sz="1800" b="1">
                <a:solidFill>
                  <a:srgbClr val="002060"/>
                </a:solidFill>
                <a:latin typeface="Arial Narrow" panose="020B0606020202030204" pitchFamily="34" charset="0"/>
              </a:rPr>
              <a:t>CONFIRMADOS (ESPAÑA)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'Nº casos CCAA'!$B$2</c:f>
              <c:strCache>
                <c:ptCount val="1"/>
                <c:pt idx="0">
                  <c:v>Confirmados PDIA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'Nº casos CCAA'!$A$3:$A$21</c:f>
              <c:strCache>
                <c:ptCount val="19"/>
                <c:pt idx="0">
                  <c:v>Cataluña</c:v>
                </c:pt>
                <c:pt idx="1">
                  <c:v>Madrid</c:v>
                </c:pt>
                <c:pt idx="2">
                  <c:v>Andalucía</c:v>
                </c:pt>
                <c:pt idx="3">
                  <c:v>C. Valenciana</c:v>
                </c:pt>
                <c:pt idx="4">
                  <c:v>Castilla-León</c:v>
                </c:pt>
                <c:pt idx="5">
                  <c:v>País Vasco</c:v>
                </c:pt>
                <c:pt idx="6">
                  <c:v>Galicia</c:v>
                </c:pt>
                <c:pt idx="7">
                  <c:v>C. La Mancha</c:v>
                </c:pt>
                <c:pt idx="8">
                  <c:v>Aragón</c:v>
                </c:pt>
                <c:pt idx="9">
                  <c:v>Murcia</c:v>
                </c:pt>
                <c:pt idx="10">
                  <c:v>Canarias</c:v>
                </c:pt>
                <c:pt idx="11">
                  <c:v>Baleares</c:v>
                </c:pt>
                <c:pt idx="12">
                  <c:v>Extremadura</c:v>
                </c:pt>
                <c:pt idx="13">
                  <c:v>Navarra</c:v>
                </c:pt>
                <c:pt idx="14">
                  <c:v>Asturias</c:v>
                </c:pt>
                <c:pt idx="15">
                  <c:v>Cantabria</c:v>
                </c:pt>
                <c:pt idx="16">
                  <c:v>La Rioja</c:v>
                </c:pt>
                <c:pt idx="17">
                  <c:v>Melilla</c:v>
                </c:pt>
                <c:pt idx="18">
                  <c:v>Ceuta</c:v>
                </c:pt>
              </c:strCache>
            </c:strRef>
          </c:cat>
          <c:val>
            <c:numRef>
              <c:f>'Nº casos CCAA'!$B$3:$B$21</c:f>
              <c:numCache>
                <c:formatCode>#,##0</c:formatCode>
                <c:ptCount val="19"/>
                <c:pt idx="0">
                  <c:v>2271679</c:v>
                </c:pt>
                <c:pt idx="1">
                  <c:v>1597648</c:v>
                </c:pt>
                <c:pt idx="2">
                  <c:v>1344059</c:v>
                </c:pt>
                <c:pt idx="3">
                  <c:v>1296668</c:v>
                </c:pt>
                <c:pt idx="4">
                  <c:v>651937</c:v>
                </c:pt>
                <c:pt idx="5">
                  <c:v>650901</c:v>
                </c:pt>
                <c:pt idx="6">
                  <c:v>529249</c:v>
                </c:pt>
                <c:pt idx="7">
                  <c:v>471236</c:v>
                </c:pt>
                <c:pt idx="8">
                  <c:v>396909</c:v>
                </c:pt>
                <c:pt idx="9">
                  <c:v>373024</c:v>
                </c:pt>
                <c:pt idx="10">
                  <c:v>292083</c:v>
                </c:pt>
                <c:pt idx="11">
                  <c:v>254363</c:v>
                </c:pt>
                <c:pt idx="12">
                  <c:v>234887</c:v>
                </c:pt>
                <c:pt idx="13">
                  <c:v>223178</c:v>
                </c:pt>
                <c:pt idx="14">
                  <c:v>194379</c:v>
                </c:pt>
                <c:pt idx="15">
                  <c:v>125632</c:v>
                </c:pt>
                <c:pt idx="16">
                  <c:v>89145</c:v>
                </c:pt>
                <c:pt idx="17">
                  <c:v>20234</c:v>
                </c:pt>
                <c:pt idx="18">
                  <c:v>18874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7C-41D4-9102-49D048193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3562904"/>
        <c:axId val="140498032"/>
      </c:barChart>
      <c:catAx>
        <c:axId val="23356290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"/>
          </a:p>
        </c:txPr>
        <c:crossAx val="140498032"/>
        <c:crosses val="autoZero"/>
        <c:auto val="1"/>
        <c:lblAlgn val="ctr"/>
        <c:lblOffset val="100"/>
        <c:noMultiLvlLbl val="0"/>
      </c:catAx>
      <c:valAx>
        <c:axId val="140498032"/>
        <c:scaling>
          <c:orientation val="minMax"/>
          <c:max val="24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cross"/>
        <c:minorTickMark val="none"/>
        <c:tickLblPos val="nextTo"/>
        <c:spPr>
          <a:noFill/>
          <a:ln>
            <a:solidFill>
              <a:srgbClr val="00206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"/>
          </a:p>
        </c:txPr>
        <c:crossAx val="233562904"/>
        <c:crosses val="autoZero"/>
        <c:crossBetween val="between"/>
        <c:majorUnit val="200000"/>
        <c:dispUnits>
          <c:builtInUnit val="thousands"/>
          <c:dispUnitsLbl>
            <c:layout>
              <c:manualLayout>
                <c:xMode val="edge"/>
                <c:yMode val="edge"/>
                <c:x val="1.1423556114790099E-2"/>
                <c:y val="0.1015300591674259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100" b="1">
                      <a:solidFill>
                        <a:srgbClr val="002060"/>
                      </a:solidFill>
                      <a:latin typeface="Arial Narrow" panose="020B0606020202030204" pitchFamily="34" charset="0"/>
                    </a:rPr>
                    <a:t>Millares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s-ES" sz="2000" b="1">
                <a:solidFill>
                  <a:srgbClr val="002060"/>
                </a:solidFill>
              </a:rPr>
              <a:t>01.03.22  Nº de CASOS</a:t>
            </a:r>
            <a:r>
              <a:rPr lang="es-ES" sz="2000" b="0">
                <a:solidFill>
                  <a:srgbClr val="002060"/>
                </a:solidFill>
              </a:rPr>
              <a:t> (miles) </a:t>
            </a:r>
            <a:r>
              <a:rPr lang="es-ES" sz="2000" b="1">
                <a:solidFill>
                  <a:srgbClr val="002060"/>
                </a:solidFill>
              </a:rPr>
              <a:t>CONFIRMADOS COVID-19 </a:t>
            </a:r>
          </a:p>
          <a:p>
            <a:pPr>
              <a:defRPr sz="2000" b="1">
                <a:solidFill>
                  <a:srgbClr val="002060"/>
                </a:solidFill>
              </a:defRPr>
            </a:pPr>
            <a:r>
              <a:rPr lang="es-ES" sz="2000" b="1">
                <a:solidFill>
                  <a:srgbClr val="002060"/>
                </a:solidFill>
              </a:rPr>
              <a:t>(</a:t>
            </a:r>
            <a:r>
              <a:rPr lang="es-ES" sz="2000" b="1" u="sng">
                <a:solidFill>
                  <a:srgbClr val="002060"/>
                </a:solidFill>
              </a:rPr>
              <a:t>EUROPA</a:t>
            </a:r>
            <a:r>
              <a:rPr lang="es-ES" sz="2000" b="1">
                <a:solidFill>
                  <a:srgbClr val="002060"/>
                </a:solidFill>
              </a:rPr>
              <a:t> - Declarados OMS)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'01.03.22 EUR Casos'!$D$1</c:f>
              <c:strCache>
                <c:ptCount val="1"/>
                <c:pt idx="0">
                  <c:v>Confirmados X MIL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51-4EF0-86FB-E0D6B00807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'01.03.22 EUR Casos'!$A$2:$A$38</c:f>
              <c:strCache>
                <c:ptCount val="37"/>
                <c:pt idx="0">
                  <c:v>Francia</c:v>
                </c:pt>
                <c:pt idx="1">
                  <c:v>Rusia</c:v>
                </c:pt>
                <c:pt idx="2">
                  <c:v>U.K.</c:v>
                </c:pt>
                <c:pt idx="3">
                  <c:v>Alemania</c:v>
                </c:pt>
                <c:pt idx="4">
                  <c:v>Italia</c:v>
                </c:pt>
                <c:pt idx="5">
                  <c:v>España</c:v>
                </c:pt>
                <c:pt idx="6">
                  <c:v>Países Bajos</c:v>
                </c:pt>
                <c:pt idx="7">
                  <c:v>Ucrania</c:v>
                </c:pt>
                <c:pt idx="8">
                  <c:v>Chequia</c:v>
                </c:pt>
                <c:pt idx="9">
                  <c:v>Bélgica</c:v>
                </c:pt>
                <c:pt idx="10">
                  <c:v>Portugal</c:v>
                </c:pt>
                <c:pt idx="11">
                  <c:v>Suiza</c:v>
                </c:pt>
                <c:pt idx="12">
                  <c:v>Dinamarca</c:v>
                </c:pt>
                <c:pt idx="13">
                  <c:v>Rumanía</c:v>
                </c:pt>
                <c:pt idx="14">
                  <c:v>Austria</c:v>
                </c:pt>
                <c:pt idx="15">
                  <c:v>Suecia</c:v>
                </c:pt>
                <c:pt idx="16">
                  <c:v>Grecia</c:v>
                </c:pt>
                <c:pt idx="17">
                  <c:v>Serbia</c:v>
                </c:pt>
                <c:pt idx="18">
                  <c:v>Hungría</c:v>
                </c:pt>
                <c:pt idx="19">
                  <c:v>Georgia</c:v>
                </c:pt>
                <c:pt idx="20">
                  <c:v>Eslovaquia</c:v>
                </c:pt>
                <c:pt idx="21">
                  <c:v>Irlanda</c:v>
                </c:pt>
                <c:pt idx="22">
                  <c:v>Noruega</c:v>
                </c:pt>
                <c:pt idx="23">
                  <c:v>Bulgaria</c:v>
                </c:pt>
                <c:pt idx="24">
                  <c:v>Croacia</c:v>
                </c:pt>
                <c:pt idx="25">
                  <c:v>Bielorrusia</c:v>
                </c:pt>
                <c:pt idx="26">
                  <c:v>Lituania</c:v>
                </c:pt>
                <c:pt idx="27">
                  <c:v>Eslovenia</c:v>
                </c:pt>
                <c:pt idx="28">
                  <c:v>Finlandia</c:v>
                </c:pt>
                <c:pt idx="29">
                  <c:v>Letonia</c:v>
                </c:pt>
                <c:pt idx="30">
                  <c:v>Moldavia</c:v>
                </c:pt>
                <c:pt idx="31">
                  <c:v>Estonia</c:v>
                </c:pt>
                <c:pt idx="32">
                  <c:v>Armenia</c:v>
                </c:pt>
                <c:pt idx="33">
                  <c:v>Bosnia-Herz.</c:v>
                </c:pt>
                <c:pt idx="34">
                  <c:v>Chipre</c:v>
                </c:pt>
                <c:pt idx="35">
                  <c:v>Macedonia N.</c:v>
                </c:pt>
                <c:pt idx="36">
                  <c:v>Albania</c:v>
                </c:pt>
              </c:strCache>
            </c:strRef>
          </c:cat>
          <c:val>
            <c:numRef>
              <c:f>'01.03.22 EUR Casos'!$D$2:$D$38</c:f>
              <c:numCache>
                <c:formatCode>#,##0</c:formatCode>
                <c:ptCount val="37"/>
                <c:pt idx="0">
                  <c:v>22031.701000000001</c:v>
                </c:pt>
                <c:pt idx="1">
                  <c:v>19398.036</c:v>
                </c:pt>
                <c:pt idx="2">
                  <c:v>18804.769</c:v>
                </c:pt>
                <c:pt idx="3">
                  <c:v>14745.107</c:v>
                </c:pt>
                <c:pt idx="4">
                  <c:v>12764.558000000001</c:v>
                </c:pt>
                <c:pt idx="5">
                  <c:v>11036.084999999999</c:v>
                </c:pt>
                <c:pt idx="6">
                  <c:v>6332.7719999999999</c:v>
                </c:pt>
                <c:pt idx="7">
                  <c:v>4835.4759999999997</c:v>
                </c:pt>
                <c:pt idx="8">
                  <c:v>3574.328</c:v>
                </c:pt>
                <c:pt idx="9">
                  <c:v>3544.0340000000001</c:v>
                </c:pt>
                <c:pt idx="10">
                  <c:v>3241.451</c:v>
                </c:pt>
                <c:pt idx="11">
                  <c:v>2753.4580000000001</c:v>
                </c:pt>
                <c:pt idx="12">
                  <c:v>2748.26</c:v>
                </c:pt>
                <c:pt idx="13">
                  <c:v>2728.7269999999999</c:v>
                </c:pt>
                <c:pt idx="14">
                  <c:v>2677.752</c:v>
                </c:pt>
                <c:pt idx="15">
                  <c:v>2441.1419999999998</c:v>
                </c:pt>
                <c:pt idx="16">
                  <c:v>2405.4009999999998</c:v>
                </c:pt>
                <c:pt idx="17">
                  <c:v>1908.2719999999999</c:v>
                </c:pt>
                <c:pt idx="18">
                  <c:v>1787.5440000000001</c:v>
                </c:pt>
                <c:pt idx="19">
                  <c:v>1605.472</c:v>
                </c:pt>
                <c:pt idx="20">
                  <c:v>1446.922</c:v>
                </c:pt>
                <c:pt idx="21">
                  <c:v>1292.212</c:v>
                </c:pt>
                <c:pt idx="22">
                  <c:v>1292.008</c:v>
                </c:pt>
                <c:pt idx="23">
                  <c:v>1088.52</c:v>
                </c:pt>
                <c:pt idx="24">
                  <c:v>1054.7940000000001</c:v>
                </c:pt>
                <c:pt idx="25">
                  <c:v>919.73599999999999</c:v>
                </c:pt>
                <c:pt idx="26">
                  <c:v>902.55399999999997</c:v>
                </c:pt>
                <c:pt idx="27">
                  <c:v>892.62</c:v>
                </c:pt>
                <c:pt idx="28">
                  <c:v>657.44299999999998</c:v>
                </c:pt>
                <c:pt idx="29">
                  <c:v>653.12</c:v>
                </c:pt>
                <c:pt idx="30">
                  <c:v>502.38600000000002</c:v>
                </c:pt>
                <c:pt idx="31">
                  <c:v>494.43</c:v>
                </c:pt>
                <c:pt idx="32">
                  <c:v>420.15600000000001</c:v>
                </c:pt>
                <c:pt idx="33">
                  <c:v>371.202</c:v>
                </c:pt>
                <c:pt idx="34">
                  <c:v>322.51600000000002</c:v>
                </c:pt>
                <c:pt idx="35">
                  <c:v>297.262</c:v>
                </c:pt>
                <c:pt idx="36">
                  <c:v>271.56299999999999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51-4EF0-86FB-E0D6B0080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3908024"/>
        <c:axId val="233904104"/>
      </c:barChart>
      <c:catAx>
        <c:axId val="23390802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"/>
          </a:p>
        </c:txPr>
        <c:crossAx val="233904104"/>
        <c:crosses val="autoZero"/>
        <c:auto val="1"/>
        <c:lblAlgn val="ctr"/>
        <c:lblOffset val="100"/>
        <c:noMultiLvlLbl val="0"/>
      </c:catAx>
      <c:valAx>
        <c:axId val="233904104"/>
        <c:scaling>
          <c:orientation val="minMax"/>
          <c:max val="24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"/>
          </a:p>
        </c:txPr>
        <c:crossAx val="233908024"/>
        <c:crosses val="autoZero"/>
        <c:crossBetween val="between"/>
        <c:majorUnit val="2000"/>
        <c:min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 Narrow" panose="020B0606020202030204" pitchFamily="34" charset="0"/>
        </a:defRPr>
      </a:pPr>
      <a:endParaRPr lang="es-E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s-ES" sz="2000" b="1">
                <a:solidFill>
                  <a:srgbClr val="002060"/>
                </a:solidFill>
              </a:rPr>
              <a:t>01.03.22  Nº de CASOS</a:t>
            </a:r>
            <a:r>
              <a:rPr lang="es-ES" sz="2000" b="0">
                <a:solidFill>
                  <a:srgbClr val="002060"/>
                </a:solidFill>
              </a:rPr>
              <a:t> (miles) </a:t>
            </a:r>
            <a:r>
              <a:rPr lang="es-ES" sz="2000" b="1">
                <a:solidFill>
                  <a:srgbClr val="002060"/>
                </a:solidFill>
              </a:rPr>
              <a:t>CONFIRMADOS COVID-19 EN EL MUNDO</a:t>
            </a:r>
          </a:p>
          <a:p>
            <a:pPr>
              <a:defRPr sz="2000" b="1">
                <a:solidFill>
                  <a:srgbClr val="002060"/>
                </a:solidFill>
              </a:defRPr>
            </a:pPr>
            <a:r>
              <a:rPr lang="es-ES" sz="1800" b="1">
                <a:solidFill>
                  <a:srgbClr val="002060"/>
                </a:solidFill>
              </a:rPr>
              <a:t>(Países con más casos declarados OMS)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4.6687923281721881E-2"/>
          <c:y val="0.10597251518071095"/>
          <c:w val="0.94254307177998742"/>
          <c:h val="0.821236869103189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'01.03.22 Mundial Casos'!$B$1</c:f>
              <c:strCache>
                <c:ptCount val="1"/>
                <c:pt idx="0">
                  <c:v>Confirmados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FFFF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60-4BE7-8F31-7A5410FAB0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'01.03.22 Mundial Casos'!$A$2:$A$61</c:f>
              <c:strCache>
                <c:ptCount val="60"/>
                <c:pt idx="0">
                  <c:v>EE.UU.</c:v>
                </c:pt>
                <c:pt idx="1">
                  <c:v>India</c:v>
                </c:pt>
                <c:pt idx="2">
                  <c:v>Brasil</c:v>
                </c:pt>
                <c:pt idx="3">
                  <c:v>Francia</c:v>
                </c:pt>
                <c:pt idx="4">
                  <c:v>Rusia</c:v>
                </c:pt>
                <c:pt idx="5">
                  <c:v>U.K.</c:v>
                </c:pt>
                <c:pt idx="6">
                  <c:v>Alemania</c:v>
                </c:pt>
                <c:pt idx="7">
                  <c:v>Turquía</c:v>
                </c:pt>
                <c:pt idx="8">
                  <c:v>Italia</c:v>
                </c:pt>
                <c:pt idx="9">
                  <c:v>España</c:v>
                </c:pt>
                <c:pt idx="10">
                  <c:v>Argentina</c:v>
                </c:pt>
                <c:pt idx="11">
                  <c:v>Irán</c:v>
                </c:pt>
                <c:pt idx="12">
                  <c:v>Países Bajos</c:v>
                </c:pt>
                <c:pt idx="13">
                  <c:v>Colombia</c:v>
                </c:pt>
                <c:pt idx="14">
                  <c:v>Polonia</c:v>
                </c:pt>
                <c:pt idx="15">
                  <c:v>Indonesia</c:v>
                </c:pt>
                <c:pt idx="16">
                  <c:v>Méjico</c:v>
                </c:pt>
                <c:pt idx="17">
                  <c:v>Japón</c:v>
                </c:pt>
                <c:pt idx="18">
                  <c:v>Ucrania</c:v>
                </c:pt>
                <c:pt idx="19">
                  <c:v>Sudáfrica</c:v>
                </c:pt>
                <c:pt idx="20">
                  <c:v>Filipinas</c:v>
                </c:pt>
                <c:pt idx="21">
                  <c:v>Israel</c:v>
                </c:pt>
                <c:pt idx="22">
                  <c:v>Chequia</c:v>
                </c:pt>
                <c:pt idx="23">
                  <c:v>Bélgica</c:v>
                </c:pt>
                <c:pt idx="24">
                  <c:v>Perú</c:v>
                </c:pt>
                <c:pt idx="25">
                  <c:v>Malasia</c:v>
                </c:pt>
                <c:pt idx="26">
                  <c:v>Vietnam</c:v>
                </c:pt>
                <c:pt idx="27">
                  <c:v>Canadá</c:v>
                </c:pt>
                <c:pt idx="28">
                  <c:v>Portugal</c:v>
                </c:pt>
                <c:pt idx="29">
                  <c:v>Corea del Sur</c:v>
                </c:pt>
                <c:pt idx="30">
                  <c:v>Chile</c:v>
                </c:pt>
                <c:pt idx="31">
                  <c:v>Tailandia</c:v>
                </c:pt>
                <c:pt idx="32">
                  <c:v>Australia</c:v>
                </c:pt>
                <c:pt idx="33">
                  <c:v>Suiza</c:v>
                </c:pt>
                <c:pt idx="34">
                  <c:v>Dinamarca</c:v>
                </c:pt>
                <c:pt idx="35">
                  <c:v>Rumanía</c:v>
                </c:pt>
                <c:pt idx="36">
                  <c:v>Austria</c:v>
                </c:pt>
                <c:pt idx="37">
                  <c:v>Suecia</c:v>
                </c:pt>
                <c:pt idx="38">
                  <c:v>Grecia</c:v>
                </c:pt>
                <c:pt idx="39">
                  <c:v>Irak</c:v>
                </c:pt>
                <c:pt idx="40">
                  <c:v>Bangladesh</c:v>
                </c:pt>
                <c:pt idx="41">
                  <c:v>Serbia</c:v>
                </c:pt>
                <c:pt idx="42">
                  <c:v>Hungría</c:v>
                </c:pt>
                <c:pt idx="43">
                  <c:v>Jordania</c:v>
                </c:pt>
                <c:pt idx="44">
                  <c:v>Georgia</c:v>
                </c:pt>
                <c:pt idx="45">
                  <c:v>Pakistán</c:v>
                </c:pt>
                <c:pt idx="46">
                  <c:v>Eslovaquia</c:v>
                </c:pt>
                <c:pt idx="47">
                  <c:v>Kazajistán</c:v>
                </c:pt>
                <c:pt idx="48">
                  <c:v>Irlanda</c:v>
                </c:pt>
                <c:pt idx="49">
                  <c:v>Noruega</c:v>
                </c:pt>
                <c:pt idx="50">
                  <c:v>Marruecos</c:v>
                </c:pt>
                <c:pt idx="51">
                  <c:v>Bulgaria</c:v>
                </c:pt>
                <c:pt idx="52">
                  <c:v>Cuba</c:v>
                </c:pt>
                <c:pt idx="53">
                  <c:v>Líbano</c:v>
                </c:pt>
                <c:pt idx="54">
                  <c:v>Croacia</c:v>
                </c:pt>
                <c:pt idx="55">
                  <c:v>Bielorrusia</c:v>
                </c:pt>
                <c:pt idx="56">
                  <c:v>Lituania</c:v>
                </c:pt>
                <c:pt idx="57">
                  <c:v>Eslovenia</c:v>
                </c:pt>
                <c:pt idx="58">
                  <c:v>Finlandia</c:v>
                </c:pt>
                <c:pt idx="59">
                  <c:v>Letonia</c:v>
                </c:pt>
              </c:strCache>
            </c:strRef>
          </c:cat>
          <c:val>
            <c:numRef>
              <c:f>'01.03.22 Mundial Casos'!$B$2:$B$61</c:f>
              <c:numCache>
                <c:formatCode>#,##0</c:formatCode>
                <c:ptCount val="60"/>
                <c:pt idx="0">
                  <c:v>78186539</c:v>
                </c:pt>
                <c:pt idx="1">
                  <c:v>42924130</c:v>
                </c:pt>
                <c:pt idx="2">
                  <c:v>28744050</c:v>
                </c:pt>
                <c:pt idx="3">
                  <c:v>22031701</c:v>
                </c:pt>
                <c:pt idx="4">
                  <c:v>19398036</c:v>
                </c:pt>
                <c:pt idx="5">
                  <c:v>18804769</c:v>
                </c:pt>
                <c:pt idx="6">
                  <c:v>14745107</c:v>
                </c:pt>
                <c:pt idx="7">
                  <c:v>13974498</c:v>
                </c:pt>
                <c:pt idx="8">
                  <c:v>12764558</c:v>
                </c:pt>
                <c:pt idx="9">
                  <c:v>11036085</c:v>
                </c:pt>
                <c:pt idx="10">
                  <c:v>8897178</c:v>
                </c:pt>
                <c:pt idx="11">
                  <c:v>7040467</c:v>
                </c:pt>
                <c:pt idx="12">
                  <c:v>6332772</c:v>
                </c:pt>
                <c:pt idx="13">
                  <c:v>6060793</c:v>
                </c:pt>
                <c:pt idx="14">
                  <c:v>5667064</c:v>
                </c:pt>
                <c:pt idx="15">
                  <c:v>5539394</c:v>
                </c:pt>
                <c:pt idx="16">
                  <c:v>5502586</c:v>
                </c:pt>
                <c:pt idx="17">
                  <c:v>4885353</c:v>
                </c:pt>
                <c:pt idx="18">
                  <c:v>4835476</c:v>
                </c:pt>
                <c:pt idx="19">
                  <c:v>3673257</c:v>
                </c:pt>
                <c:pt idx="20">
                  <c:v>3661049</c:v>
                </c:pt>
                <c:pt idx="21">
                  <c:v>3627956</c:v>
                </c:pt>
                <c:pt idx="22">
                  <c:v>3574328</c:v>
                </c:pt>
                <c:pt idx="23">
                  <c:v>3544034</c:v>
                </c:pt>
                <c:pt idx="24">
                  <c:v>3512404</c:v>
                </c:pt>
                <c:pt idx="25">
                  <c:v>3419636</c:v>
                </c:pt>
                <c:pt idx="26">
                  <c:v>3321005</c:v>
                </c:pt>
                <c:pt idx="27">
                  <c:v>3269546</c:v>
                </c:pt>
                <c:pt idx="28">
                  <c:v>3241451</c:v>
                </c:pt>
                <c:pt idx="29">
                  <c:v>3134456</c:v>
                </c:pt>
                <c:pt idx="30">
                  <c:v>3041400</c:v>
                </c:pt>
                <c:pt idx="31">
                  <c:v>2891927</c:v>
                </c:pt>
                <c:pt idx="32">
                  <c:v>2829173</c:v>
                </c:pt>
                <c:pt idx="33">
                  <c:v>2753458</c:v>
                </c:pt>
                <c:pt idx="34">
                  <c:v>2748260</c:v>
                </c:pt>
                <c:pt idx="35">
                  <c:v>2728727</c:v>
                </c:pt>
                <c:pt idx="36">
                  <c:v>2677752</c:v>
                </c:pt>
                <c:pt idx="37">
                  <c:v>2441142</c:v>
                </c:pt>
                <c:pt idx="38">
                  <c:v>2405401</c:v>
                </c:pt>
                <c:pt idx="39">
                  <c:v>2301590</c:v>
                </c:pt>
                <c:pt idx="40">
                  <c:v>1942680</c:v>
                </c:pt>
                <c:pt idx="41">
                  <c:v>1908272</c:v>
                </c:pt>
                <c:pt idx="42">
                  <c:v>1787544</c:v>
                </c:pt>
                <c:pt idx="43">
                  <c:v>1623747</c:v>
                </c:pt>
                <c:pt idx="44">
                  <c:v>1605472</c:v>
                </c:pt>
                <c:pt idx="45">
                  <c:v>1508504</c:v>
                </c:pt>
                <c:pt idx="46">
                  <c:v>1446922</c:v>
                </c:pt>
                <c:pt idx="47">
                  <c:v>1390441</c:v>
                </c:pt>
                <c:pt idx="48">
                  <c:v>1292212</c:v>
                </c:pt>
                <c:pt idx="49">
                  <c:v>1292008</c:v>
                </c:pt>
                <c:pt idx="50">
                  <c:v>1160892</c:v>
                </c:pt>
                <c:pt idx="51">
                  <c:v>1088520</c:v>
                </c:pt>
                <c:pt idx="52">
                  <c:v>1069387</c:v>
                </c:pt>
                <c:pt idx="53">
                  <c:v>1068710</c:v>
                </c:pt>
                <c:pt idx="54">
                  <c:v>1054794</c:v>
                </c:pt>
                <c:pt idx="55">
                  <c:v>919736</c:v>
                </c:pt>
                <c:pt idx="56">
                  <c:v>902554</c:v>
                </c:pt>
                <c:pt idx="57">
                  <c:v>892620</c:v>
                </c:pt>
                <c:pt idx="58">
                  <c:v>657443</c:v>
                </c:pt>
                <c:pt idx="59">
                  <c:v>653120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60-4BE7-8F31-7A5410FAB0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4910976"/>
        <c:axId val="234912936"/>
      </c:barChart>
      <c:catAx>
        <c:axId val="23491097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"/>
          </a:p>
        </c:txPr>
        <c:crossAx val="234912936"/>
        <c:crosses val="autoZero"/>
        <c:auto val="1"/>
        <c:lblAlgn val="ctr"/>
        <c:lblOffset val="100"/>
        <c:noMultiLvlLbl val="0"/>
      </c:catAx>
      <c:valAx>
        <c:axId val="234912936"/>
        <c:scaling>
          <c:orientation val="minMax"/>
          <c:max val="8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"/>
          </a:p>
        </c:txPr>
        <c:crossAx val="234910976"/>
        <c:crosses val="autoZero"/>
        <c:crossBetween val="between"/>
        <c:majorUnit val="5000000"/>
        <c:minorUnit val="100"/>
        <c:dispUnits>
          <c:builtInUnit val="thousand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 Narrow" panose="020B0606020202030204" pitchFamily="34" charset="0"/>
        </a:defRPr>
      </a:pPr>
      <a:endParaRPr lang="es-E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800">
                <a:solidFill>
                  <a:srgbClr val="002060"/>
                </a:solidFill>
              </a:rPr>
              <a:t>01.03.22  CASOS CONFIRMADOS / 10.000 hab. (</a:t>
            </a:r>
            <a:r>
              <a:rPr lang="en-US" sz="1800" baseline="0">
                <a:solidFill>
                  <a:srgbClr val="002060"/>
                </a:solidFill>
              </a:rPr>
              <a:t>España)</a:t>
            </a:r>
            <a:endParaRPr lang="es-ES" sz="1800">
              <a:solidFill>
                <a:srgbClr val="00206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'Nº casos_10000 CCAA'!$E$1</c:f>
              <c:strCache>
                <c:ptCount val="1"/>
                <c:pt idx="0">
                  <c:v>Confir. / 10.000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rgbClr val="C0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53-4B7D-809A-64E8AF7075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'Nº casos_10000 CCAA'!$A$2:$A$21</c:f>
              <c:strCache>
                <c:ptCount val="20"/>
                <c:pt idx="0">
                  <c:v>Navarra</c:v>
                </c:pt>
                <c:pt idx="1">
                  <c:v>Castilla-León</c:v>
                </c:pt>
                <c:pt idx="2">
                  <c:v>Aragón</c:v>
                </c:pt>
                <c:pt idx="3">
                  <c:v>País Vasco</c:v>
                </c:pt>
                <c:pt idx="4">
                  <c:v>Cataluña</c:v>
                </c:pt>
                <c:pt idx="5">
                  <c:v>La Rioja</c:v>
                </c:pt>
                <c:pt idx="6">
                  <c:v>C. Valenciana</c:v>
                </c:pt>
                <c:pt idx="7">
                  <c:v>Murcia</c:v>
                </c:pt>
                <c:pt idx="8">
                  <c:v>Madrid</c:v>
                </c:pt>
                <c:pt idx="9">
                  <c:v>Melilla</c:v>
                </c:pt>
                <c:pt idx="10">
                  <c:v>Ceuta</c:v>
                </c:pt>
                <c:pt idx="11">
                  <c:v>Extremadura</c:v>
                </c:pt>
                <c:pt idx="12">
                  <c:v>Baleares</c:v>
                </c:pt>
                <c:pt idx="13">
                  <c:v>Cantabria</c:v>
                </c:pt>
                <c:pt idx="14">
                  <c:v>C. La Mancha</c:v>
                </c:pt>
                <c:pt idx="15">
                  <c:v>Galicia</c:v>
                </c:pt>
                <c:pt idx="16">
                  <c:v>Asturias</c:v>
                </c:pt>
                <c:pt idx="17">
                  <c:v>Andalucía</c:v>
                </c:pt>
                <c:pt idx="18">
                  <c:v>Canarias</c:v>
                </c:pt>
                <c:pt idx="19">
                  <c:v>España</c:v>
                </c:pt>
              </c:strCache>
            </c:strRef>
          </c:cat>
          <c:val>
            <c:numRef>
              <c:f>'Nº casos_10000 CCAA'!$E$2:$E$21</c:f>
              <c:numCache>
                <c:formatCode>#,##0</c:formatCode>
                <c:ptCount val="20"/>
                <c:pt idx="0">
                  <c:v>3375.3631671045091</c:v>
                </c:pt>
                <c:pt idx="1">
                  <c:v>3187.6115099541812</c:v>
                </c:pt>
                <c:pt idx="2">
                  <c:v>2985.6453067607649</c:v>
                </c:pt>
                <c:pt idx="3">
                  <c:v>2931.3209973951862</c:v>
                </c:pt>
                <c:pt idx="4">
                  <c:v>2919.7161254467751</c:v>
                </c:pt>
                <c:pt idx="5">
                  <c:v>2786.5301299724301</c:v>
                </c:pt>
                <c:pt idx="6">
                  <c:v>2563.9262278112683</c:v>
                </c:pt>
                <c:pt idx="7">
                  <c:v>2468.3126760544742</c:v>
                </c:pt>
                <c:pt idx="8">
                  <c:v>2356.4519059901872</c:v>
                </c:pt>
                <c:pt idx="9">
                  <c:v>2323.7172125499565</c:v>
                </c:pt>
                <c:pt idx="10">
                  <c:v>2241.5144533384005</c:v>
                </c:pt>
                <c:pt idx="11">
                  <c:v>2207.6115591637868</c:v>
                </c:pt>
                <c:pt idx="12">
                  <c:v>2171.1793762584898</c:v>
                </c:pt>
                <c:pt idx="13">
                  <c:v>2155.2740154913749</c:v>
                </c:pt>
                <c:pt idx="14">
                  <c:v>1967.6498318522806</c:v>
                </c:pt>
                <c:pt idx="15">
                  <c:v>1958.8617890391622</c:v>
                </c:pt>
                <c:pt idx="16">
                  <c:v>1907.9510475233219</c:v>
                </c:pt>
                <c:pt idx="17">
                  <c:v>1587.8943023915072</c:v>
                </c:pt>
                <c:pt idx="18">
                  <c:v>1342.3228085913661</c:v>
                </c:pt>
                <c:pt idx="19">
                  <c:v>2325.7955952055177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53-4B7D-809A-64E8AF707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3561336"/>
        <c:axId val="233562512"/>
      </c:barChart>
      <c:catAx>
        <c:axId val="23356133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"/>
          </a:p>
        </c:txPr>
        <c:crossAx val="233562512"/>
        <c:crosses val="autoZero"/>
        <c:auto val="1"/>
        <c:lblAlgn val="ctr"/>
        <c:lblOffset val="100"/>
        <c:noMultiLvlLbl val="0"/>
      </c:catAx>
      <c:valAx>
        <c:axId val="233562512"/>
        <c:scaling>
          <c:orientation val="minMax"/>
          <c:max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"/>
          </a:p>
        </c:txPr>
        <c:crossAx val="233561336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Arial Narrow" panose="020B0606020202030204" pitchFamily="34" charset="0"/>
        </a:defRPr>
      </a:pPr>
      <a:endParaRPr lang="es-E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0.38157</cdr:x>
      <cdr:y>0.18472</cdr:y>
    </cdr:from>
    <cdr:to>
      <cdr:x>0.64996</cdr:x>
      <cdr:y>0.29806</cdr:y>
    </cdr:to>
    <cdr:sp macro="" textlink="">
      <cdr:nvSpPr>
        <cdr:cNvPr id="4" name="CuadroTexto 11"/>
        <cdr:cNvSpPr txBox="1"/>
      </cdr:nvSpPr>
      <cdr:spPr>
        <a:xfrm xmlns:a="http://schemas.openxmlformats.org/drawingml/2006/main">
          <a:off x="4056016" y="1128672"/>
          <a:ext cx="2852959" cy="69254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 anchorCtr="1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600" b="1">
              <a:solidFill>
                <a:srgbClr val="C00000"/>
              </a:solidFill>
              <a:latin typeface="Arial Narrow" panose="020B0606020202030204" pitchFamily="34" charset="0"/>
            </a:rPr>
            <a:t>Casos confirmados: 11.036.085  </a:t>
          </a:r>
        </a:p>
        <a:p xmlns:a="http://schemas.openxmlformats.org/drawingml/2006/main">
          <a:pPr algn="ctr"/>
          <a:r>
            <a:rPr lang="es-ES" sz="1400" b="1">
              <a:solidFill>
                <a:srgbClr val="002060"/>
              </a:solidFill>
              <a:latin typeface="Arial Narrow" panose="020B0606020202030204" pitchFamily="34" charset="0"/>
            </a:rPr>
            <a:t>233 / 1.000 habitantes</a:t>
          </a:r>
        </a:p>
        <a:p xmlns:a="http://schemas.openxmlformats.org/drawingml/2006/main">
          <a:pPr algn="ctr"/>
          <a:r>
            <a:rPr lang="es-ES" sz="1400" b="1">
              <a:solidFill>
                <a:srgbClr val="002060"/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(23,3 % de la población española)</a:t>
          </a:r>
          <a:endParaRPr lang="es-ES" sz="1600" b="1">
            <a:solidFill>
              <a:srgbClr val="002060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0.68557</cdr:x>
      <cdr:y>0.17473</cdr:y>
    </cdr:from>
    <cdr:to>
      <cdr:x>0.96187</cdr:x>
      <cdr:y>0.27292</cdr:y>
    </cdr:to>
    <cdr:sp macro="" textlink="">
      <cdr:nvSpPr>
        <cdr:cNvPr id="2" name="CuadroTexto 12"/>
        <cdr:cNvSpPr txBox="1"/>
      </cdr:nvSpPr>
      <cdr:spPr>
        <a:xfrm xmlns:a="http://schemas.openxmlformats.org/drawingml/2006/main">
          <a:off x="5509379" y="710295"/>
          <a:ext cx="2220403" cy="39916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600" b="1" dirty="0">
              <a:solidFill>
                <a:srgbClr val="C00000"/>
              </a:solidFill>
              <a:latin typeface="Arial Narrow" panose="020B0606020202030204" pitchFamily="34" charset="0"/>
            </a:rPr>
            <a:t>Nº  de fallecidos:</a:t>
          </a:r>
          <a:r>
            <a:rPr lang="es-ES" sz="1600" b="1" baseline="0" dirty="0">
              <a:solidFill>
                <a:srgbClr val="C00000"/>
              </a:solidFill>
              <a:latin typeface="Arial Narrow" panose="020B0606020202030204" pitchFamily="34" charset="0"/>
            </a:rPr>
            <a:t> 93.225   </a:t>
          </a:r>
        </a:p>
        <a:p xmlns:a="http://schemas.openxmlformats.org/drawingml/2006/main">
          <a:pPr algn="ctr"/>
          <a:r>
            <a:rPr lang="es-ES" sz="1400" b="1" dirty="0">
              <a:solidFill>
                <a:srgbClr val="C00000"/>
              </a:solidFill>
              <a:effectLst/>
              <a:latin typeface="Arial Narrow" panose="020B0606020202030204" pitchFamily="34" charset="0"/>
            </a:rPr>
            <a:t>2,10 %</a:t>
          </a:r>
          <a:r>
            <a:rPr lang="es-ES" sz="700" b="1" dirty="0">
              <a:solidFill>
                <a:srgbClr val="C00000"/>
              </a:solidFill>
              <a:effectLst/>
              <a:latin typeface="Arial Narrow" panose="020B0606020202030204" pitchFamily="34" charset="0"/>
            </a:rPr>
            <a:t>0</a:t>
          </a:r>
          <a:endParaRPr lang="es-ES" sz="1400" b="1" dirty="0">
            <a:solidFill>
              <a:srgbClr val="C00000"/>
            </a:solidFill>
            <a:effectLst/>
            <a:latin typeface="Arial Narrow" panose="020B060602020203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0.72653</cdr:x>
      <cdr:y>0.18531</cdr:y>
    </cdr:from>
    <cdr:to>
      <cdr:x>0.88546</cdr:x>
      <cdr:y>0.27743</cdr:y>
    </cdr:to>
    <cdr:sp macro="" textlink="">
      <cdr:nvSpPr>
        <cdr:cNvPr id="2" name="CuadroTexto 5"/>
        <cdr:cNvSpPr txBox="1"/>
      </cdr:nvSpPr>
      <cdr:spPr>
        <a:xfrm xmlns:a="http://schemas.openxmlformats.org/drawingml/2006/main">
          <a:off x="9666407" y="1320269"/>
          <a:ext cx="2114530" cy="65632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600" b="1">
              <a:solidFill>
                <a:srgbClr val="C00000"/>
              </a:solidFill>
              <a:latin typeface="Arial Narrow" panose="020B0606020202030204" pitchFamily="34" charset="0"/>
            </a:rPr>
            <a:t>Fallecidos</a:t>
          </a:r>
          <a:r>
            <a:rPr lang="es-ES" sz="1400" b="1">
              <a:solidFill>
                <a:srgbClr val="C00000"/>
              </a:solidFill>
              <a:latin typeface="Arial Narrow" panose="020B0606020202030204" pitchFamily="34" charset="0"/>
            </a:rPr>
            <a:t> en Europa: 1.872.192     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0.61575</cdr:x>
      <cdr:y>0.2225</cdr:y>
    </cdr:from>
    <cdr:to>
      <cdr:x>0.97911</cdr:x>
      <cdr:y>0.33332</cdr:y>
    </cdr:to>
    <cdr:sp macro="" textlink="">
      <cdr:nvSpPr>
        <cdr:cNvPr id="2" name="CuadroTexto 12"/>
        <cdr:cNvSpPr txBox="1"/>
      </cdr:nvSpPr>
      <cdr:spPr>
        <a:xfrm xmlns:a="http://schemas.openxmlformats.org/drawingml/2006/main">
          <a:off x="5473562" y="1008517"/>
          <a:ext cx="3230050" cy="502309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s-ES" sz="1600" b="1">
              <a:solidFill>
                <a:srgbClr val="C00000"/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Nº de fallecidos:       99.883 </a:t>
          </a:r>
        </a:p>
        <a:p xmlns:a="http://schemas.openxmlformats.org/drawingml/2006/main">
          <a:pPr algn="r"/>
          <a:r>
            <a:rPr lang="es-ES" sz="1600" b="1">
              <a:solidFill>
                <a:srgbClr val="C00000"/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Nº de casos confirmados: </a:t>
          </a:r>
          <a:r>
            <a:rPr lang="es-ES" sz="1600" b="1" baseline="0">
              <a:solidFill>
                <a:srgbClr val="C00000"/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 11.036.085 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0.66971</cdr:x>
      <cdr:y>0.17603</cdr:y>
    </cdr:from>
    <cdr:to>
      <cdr:x>0.9155</cdr:x>
      <cdr:y>0.29183</cdr:y>
    </cdr:to>
    <cdr:sp macro="" textlink="">
      <cdr:nvSpPr>
        <cdr:cNvPr id="2" name="CuadroTexto 5"/>
        <cdr:cNvSpPr txBox="1"/>
      </cdr:nvSpPr>
      <cdr:spPr>
        <a:xfrm xmlns:a="http://schemas.openxmlformats.org/drawingml/2006/main">
          <a:off x="8165088" y="1193800"/>
          <a:ext cx="2996693" cy="78531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s-ES" sz="1400" b="1" dirty="0">
              <a:solidFill>
                <a:srgbClr val="C00000"/>
              </a:solidFill>
              <a:latin typeface="Arial Narrow" panose="020B0606020202030204" pitchFamily="34" charset="0"/>
            </a:rPr>
            <a:t>Fallecidos en Europa:     1.872.192 </a:t>
          </a:r>
          <a:r>
            <a:rPr lang="es-ES" sz="1400" b="1" dirty="0">
              <a:solidFill>
                <a:srgbClr val="C00000"/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Confirmados en Europa: 178.744.039</a:t>
          </a:r>
          <a:endParaRPr lang="es-ES" sz="1400" b="1" dirty="0">
            <a:solidFill>
              <a:srgbClr val="C00000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0.69304</cdr:x>
      <cdr:y>0.20442</cdr:y>
    </cdr:from>
    <cdr:to>
      <cdr:x>0.89363</cdr:x>
      <cdr:y>0.36142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7371939" y="1277427"/>
          <a:ext cx="2133684" cy="981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 anchorCtr="1"/>
        <a:lstStyle xmlns:a="http://schemas.openxmlformats.org/drawingml/2006/main"/>
        <a:p xmlns:a="http://schemas.openxmlformats.org/drawingml/2006/main">
          <a:pPr algn="ctr"/>
          <a:r>
            <a:rPr lang="es-ES" sz="1200" b="0" i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Razón entre la tasa de incidencia acumulada en los últimos 14 días y la de los 14 días previos.</a:t>
          </a:r>
          <a:endParaRPr lang="es-ES" sz="12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0.38431</cdr:x>
      <cdr:y>0.22397</cdr:y>
    </cdr:from>
    <cdr:to>
      <cdr:x>0.68858</cdr:x>
      <cdr:y>0.33316</cdr:y>
    </cdr:to>
    <cdr:sp macro="" textlink="">
      <cdr:nvSpPr>
        <cdr:cNvPr id="3" name="CuadroTexto 11"/>
        <cdr:cNvSpPr txBox="1"/>
      </cdr:nvSpPr>
      <cdr:spPr>
        <a:xfrm xmlns:a="http://schemas.openxmlformats.org/drawingml/2006/main">
          <a:off x="4101093" y="1304776"/>
          <a:ext cx="3246960" cy="6361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 anchorCtr="1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800" b="1">
              <a:solidFill>
                <a:srgbClr val="C00000"/>
              </a:solidFill>
              <a:latin typeface="Arial Narrow" panose="020B0606020202030204" pitchFamily="34" charset="0"/>
            </a:rPr>
            <a:t>Casos confirmados: 11.036.085</a:t>
          </a:r>
        </a:p>
        <a:p xmlns:a="http://schemas.openxmlformats.org/drawingml/2006/main">
          <a:pPr algn="ctr"/>
          <a:r>
            <a:rPr lang="es-ES" sz="1800" b="1">
              <a:solidFill>
                <a:srgbClr val="002060"/>
              </a:solidFill>
              <a:latin typeface="Arial Narrow" panose="020B0606020202030204" pitchFamily="34" charset="0"/>
            </a:rPr>
            <a:t>233 / 1.000 hab. (23,3 %)</a:t>
          </a:r>
        </a:p>
      </cdr:txBody>
    </cdr:sp>
  </cdr:relSizeAnchor>
  <cdr:relSizeAnchor xmlns:cdr="http://schemas.openxmlformats.org/drawingml/2006/chartDrawing">
    <cdr:from>
      <cdr:x>0.7754</cdr:x>
      <cdr:y>0.31794</cdr:y>
    </cdr:from>
    <cdr:to>
      <cdr:x>0.93881</cdr:x>
      <cdr:y>0.46012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8271938" y="1875093"/>
          <a:ext cx="1743258" cy="838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ES" sz="1600" b="1">
              <a:solidFill>
                <a:srgbClr val="C00000"/>
              </a:solidFill>
              <a:latin typeface="Arial Narrow" panose="020B0606020202030204" pitchFamily="34" charset="0"/>
            </a:rPr>
            <a:t>1.196.248 </a:t>
          </a:r>
          <a:r>
            <a:rPr lang="es-ES" sz="1600" b="1">
              <a:solidFill>
                <a:srgbClr val="002060"/>
              </a:solidFill>
              <a:latin typeface="Arial Narrow" panose="020B0606020202030204" pitchFamily="34" charset="0"/>
            </a:rPr>
            <a:t>nuevos</a:t>
          </a:r>
          <a:r>
            <a:rPr lang="es-ES" sz="1600" b="1" baseline="0">
              <a:solidFill>
                <a:srgbClr val="002060"/>
              </a:solidFill>
              <a:latin typeface="Arial Narrow" panose="020B0606020202030204" pitchFamily="34" charset="0"/>
            </a:rPr>
            <a:t> casos durante el último mes</a:t>
          </a:r>
          <a:endParaRPr lang="es-ES" sz="1600" b="1">
            <a:solidFill>
              <a:srgbClr val="002060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0.65614</cdr:x>
      <cdr:y>0.22235</cdr:y>
    </cdr:from>
    <cdr:to>
      <cdr:x>0.97201</cdr:x>
      <cdr:y>0.34002</cdr:y>
    </cdr:to>
    <cdr:sp macro="" textlink="">
      <cdr:nvSpPr>
        <cdr:cNvPr id="3" name="CuadroTexto 12"/>
        <cdr:cNvSpPr txBox="1"/>
      </cdr:nvSpPr>
      <cdr:spPr>
        <a:xfrm xmlns:a="http://schemas.openxmlformats.org/drawingml/2006/main">
          <a:off x="5836539" y="932950"/>
          <a:ext cx="2809747" cy="493729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600" b="1">
              <a:solidFill>
                <a:srgbClr val="C00000"/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Nº total </a:t>
          </a:r>
          <a:r>
            <a:rPr lang="es-ES" sz="1600" b="1" baseline="0">
              <a:solidFill>
                <a:srgbClr val="C00000"/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de casos: 11.036.085</a:t>
          </a:r>
        </a:p>
        <a:p xmlns:a="http://schemas.openxmlformats.org/drawingml/2006/main">
          <a:pPr algn="ctr"/>
          <a:r>
            <a:rPr lang="es-ES" sz="1600" b="1" baseline="0">
              <a:solidFill>
                <a:srgbClr val="C00000"/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(23,3 %)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0.04575</cdr:y>
    </cdr:from>
    <cdr:to>
      <cdr:x>0.10082</cdr:x>
      <cdr:y>0.08842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0" y="331184"/>
          <a:ext cx="1375462" cy="3088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s-ES" sz="1400" b="1">
              <a:solidFill>
                <a:sysClr val="windowText" lastClr="000000"/>
              </a:solidFill>
              <a:latin typeface="Arial Narrow" panose="020B0606020202030204" pitchFamily="34" charset="0"/>
            </a:rPr>
            <a:t>(x 1.000)</a:t>
          </a:r>
        </a:p>
      </cdr:txBody>
    </cdr:sp>
  </cdr:relSizeAnchor>
  <cdr:relSizeAnchor xmlns:cdr="http://schemas.openxmlformats.org/drawingml/2006/chartDrawing">
    <cdr:from>
      <cdr:x>0.39801</cdr:x>
      <cdr:y>0.22795</cdr:y>
    </cdr:from>
    <cdr:to>
      <cdr:x>0.59502</cdr:x>
      <cdr:y>0.37148</cdr:y>
    </cdr:to>
    <cdr:sp macro="" textlink="">
      <cdr:nvSpPr>
        <cdr:cNvPr id="3" name="CuadroTexto 12"/>
        <cdr:cNvSpPr txBox="1"/>
      </cdr:nvSpPr>
      <cdr:spPr>
        <a:xfrm xmlns:a="http://schemas.openxmlformats.org/drawingml/2006/main">
          <a:off x="5431064" y="1578883"/>
          <a:ext cx="2688301" cy="99414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800" b="1">
              <a:solidFill>
                <a:srgbClr val="C00000"/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Confirmados en Europa:  178.744.039    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0.00139</cdr:x>
      <cdr:y>0.06118</cdr:y>
    </cdr:from>
    <cdr:to>
      <cdr:x>0.10221</cdr:x>
      <cdr:y>0.10385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7743" y="609278"/>
          <a:ext cx="1285202" cy="424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s-ES" sz="1400" b="1">
              <a:solidFill>
                <a:sysClr val="windowText" lastClr="000000"/>
              </a:solidFill>
              <a:latin typeface="Arial Narrow" panose="020B0606020202030204" pitchFamily="34" charset="0"/>
            </a:rPr>
            <a:t>(x 1.000)</a:t>
          </a:r>
        </a:p>
      </cdr:txBody>
    </cdr:sp>
  </cdr:relSizeAnchor>
  <cdr:relSizeAnchor xmlns:cdr="http://schemas.openxmlformats.org/drawingml/2006/chartDrawing">
    <cdr:from>
      <cdr:x>0.43632</cdr:x>
      <cdr:y>0.23681</cdr:y>
    </cdr:from>
    <cdr:to>
      <cdr:x>0.69394</cdr:x>
      <cdr:y>0.28975</cdr:y>
    </cdr:to>
    <cdr:sp macro="" textlink="">
      <cdr:nvSpPr>
        <cdr:cNvPr id="4" name="CuadroTexto 12"/>
        <cdr:cNvSpPr txBox="1"/>
      </cdr:nvSpPr>
      <cdr:spPr>
        <a:xfrm xmlns:a="http://schemas.openxmlformats.org/drawingml/2006/main">
          <a:off x="5271628" y="2626997"/>
          <a:ext cx="3112557" cy="58727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s-ES" sz="1400" b="1">
              <a:solidFill>
                <a:srgbClr val="C00000"/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Confirmados en Europa:     178.744.039        </a:t>
          </a:r>
        </a:p>
        <a:p xmlns:a="http://schemas.openxmlformats.org/drawingml/2006/main">
          <a:pPr algn="r"/>
          <a:r>
            <a:rPr lang="es-ES" sz="1400" b="1">
              <a:solidFill>
                <a:srgbClr val="C00000"/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Confirmados en el mundo:  435.626.514        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0.64613</cdr:x>
      <cdr:y>0.18306</cdr:y>
    </cdr:from>
    <cdr:to>
      <cdr:x>0.95151</cdr:x>
      <cdr:y>0.31127</cdr:y>
    </cdr:to>
    <cdr:sp macro="" textlink="">
      <cdr:nvSpPr>
        <cdr:cNvPr id="2" name="CuadroTexto 12"/>
        <cdr:cNvSpPr txBox="1"/>
      </cdr:nvSpPr>
      <cdr:spPr>
        <a:xfrm xmlns:a="http://schemas.openxmlformats.org/drawingml/2006/main">
          <a:off x="7877573" y="1133472"/>
          <a:ext cx="3723193" cy="79383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600" b="1">
              <a:solidFill>
                <a:srgbClr val="C00000"/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Nº total </a:t>
          </a:r>
          <a:r>
            <a:rPr lang="es-ES" sz="1600" b="1" baseline="0">
              <a:solidFill>
                <a:srgbClr val="C00000"/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de casos: 11.036.085</a:t>
          </a:r>
        </a:p>
        <a:p xmlns:a="http://schemas.openxmlformats.org/drawingml/2006/main">
          <a:pPr algn="ctr"/>
          <a:r>
            <a:rPr lang="es-ES" sz="1600" b="1" baseline="0">
              <a:solidFill>
                <a:srgbClr val="C00000"/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(23,3 %)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0.36737</cdr:x>
      <cdr:y>0.14401</cdr:y>
    </cdr:from>
    <cdr:to>
      <cdr:x>0.61938</cdr:x>
      <cdr:y>0.23442</cdr:y>
    </cdr:to>
    <cdr:sp macro="" textlink="">
      <cdr:nvSpPr>
        <cdr:cNvPr id="3" name="CuadroTexto 12"/>
        <cdr:cNvSpPr txBox="1"/>
      </cdr:nvSpPr>
      <cdr:spPr>
        <a:xfrm xmlns:a="http://schemas.openxmlformats.org/drawingml/2006/main">
          <a:off x="4435928" y="1049579"/>
          <a:ext cx="3043072" cy="65893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600" b="1">
              <a:solidFill>
                <a:srgbClr val="C00000"/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Confirmados en Europa:  178.744.039    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0.7637</cdr:x>
      <cdr:y>0.16427</cdr:y>
    </cdr:from>
    <cdr:to>
      <cdr:x>0.94558</cdr:x>
      <cdr:y>0.26058</cdr:y>
    </cdr:to>
    <cdr:sp macro="" textlink="">
      <cdr:nvSpPr>
        <cdr:cNvPr id="2" name="CuadroTexto 13">
          <a:extLst xmlns:a="http://schemas.openxmlformats.org/drawingml/2006/main">
            <a:ext uri="{FF2B5EF4-FFF2-40B4-BE49-F238E27FC236}">
              <a16:creationId xmlns:a16="http://schemas.microsoft.com/office/drawing/2014/main" id="{00000000-0008-0000-0200-00000C000000}"/>
            </a:ext>
          </a:extLst>
        </cdr:cNvPr>
        <cdr:cNvSpPr txBox="1"/>
      </cdr:nvSpPr>
      <cdr:spPr>
        <a:xfrm xmlns:a="http://schemas.openxmlformats.org/drawingml/2006/main">
          <a:off x="8120549" y="827855"/>
          <a:ext cx="1933959" cy="48534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 anchorCtr="1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400" b="1">
              <a:solidFill>
                <a:srgbClr val="C00000"/>
              </a:solidFill>
              <a:latin typeface="Arial Narrow" panose="020B0606020202030204" pitchFamily="34" charset="0"/>
            </a:rPr>
            <a:t>Total Fallecidos: 99.883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400" b="1">
              <a:solidFill>
                <a:srgbClr val="C00000"/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2,10 %</a:t>
          </a:r>
          <a:r>
            <a:rPr lang="es-ES" sz="1050" b="1">
              <a:solidFill>
                <a:srgbClr val="C00000"/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0</a:t>
          </a:r>
          <a:endParaRPr lang="es-ES" sz="1400">
            <a:solidFill>
              <a:srgbClr val="C00000"/>
            </a:solidFill>
            <a:effectLst/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FF776-D4EE-4F0A-B48E-0F9365DF4703}" type="datetimeFigureOut">
              <a:rPr lang="es-ES" smtClean="0"/>
              <a:t>02/03/2022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7FA65-01B4-4207-A557-6292510AAA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348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sz="1200" dirty="0">
                <a:latin typeface="Arial Narrow" panose="020B0606020202030204" pitchFamily="34" charset="0"/>
              </a:rPr>
              <a:t>Hasta el día 25-04-2020, los casos COVID-19 confirmados son pacientes con pruebas PCR (+) o con anticuerpos (+). Desde el día 26-04-2020, se refieren solo a pacientes con pruebas PCR (+).</a:t>
            </a:r>
          </a:p>
          <a:p>
            <a:pPr algn="just"/>
            <a:r>
              <a:rPr lang="es-ES" sz="1200" dirty="0">
                <a:latin typeface="Arial Narrow" panose="020B0606020202030204" pitchFamily="34" charset="0"/>
              </a:rPr>
              <a:t>A partir de julio, los datos de sábados, domingos y lunes son la media de los 3 días.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7FA65-01B4-4207-A557-6292510AAAF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8382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sz="1200" dirty="0">
                <a:latin typeface="Arial Narrow" panose="020B0606020202030204" pitchFamily="34" charset="0"/>
              </a:rPr>
              <a:t>Hasta el día 25-04-2020, los casos COVID-19 confirmados son pacientes con pruebas PCR (+) o con anticuerpos (+). Desde el día 26-04-2020, se refieren solo a pacientes con pruebas PCR (+).</a:t>
            </a:r>
          </a:p>
          <a:p>
            <a:pPr algn="just"/>
            <a:r>
              <a:rPr lang="es-ES" sz="1200" dirty="0">
                <a:latin typeface="Arial Narrow" panose="020B0606020202030204" pitchFamily="34" charset="0"/>
              </a:rPr>
              <a:t>A partir de julio, los datos de sábados, domingos y lunes son la media de los 3 días.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7FA65-01B4-4207-A557-6292510AAAF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7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sz="1200" dirty="0">
                <a:latin typeface="Arial Narrow" panose="020B0606020202030204" pitchFamily="34" charset="0"/>
              </a:rPr>
              <a:t>Hasta el día 25-04-2020, los casos COVID-19 confirmados son pacientes con pruebas PCR (+) o con anticuerpos (+). Desde el día 26-04-2020, se refieren solo a pacientes con pruebas PCR (+).</a:t>
            </a:r>
          </a:p>
          <a:p>
            <a:pPr algn="just"/>
            <a:r>
              <a:rPr lang="es-ES" sz="1200" dirty="0">
                <a:latin typeface="Arial Narrow" panose="020B0606020202030204" pitchFamily="34" charset="0"/>
              </a:rPr>
              <a:t>A partir de julio, los datos de sábados, domingos y lunes son la media de los 3 días.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7FA65-01B4-4207-A557-6292510AAAF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3924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sz="1200" dirty="0">
              <a:latin typeface="Arial Narrow" panose="020B0606020202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7FA65-01B4-4207-A557-6292510AAAF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148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sz="1200" dirty="0">
                <a:latin typeface="Arial Narrow" panose="020B0606020202030204" pitchFamily="34" charset="0"/>
              </a:rPr>
              <a:t>Hasta el día 25-04-2020, los casos COVID-19 confirmados son pacientes con pruebas PCR (+) o con anticuerpos (+). Desde el día 26-04-2020, se refieren solo a pacientes con pruebas PCR (+).</a:t>
            </a:r>
          </a:p>
          <a:p>
            <a:pPr algn="just"/>
            <a:r>
              <a:rPr lang="es-ES" sz="1200" dirty="0">
                <a:latin typeface="Arial Narrow" panose="020B0606020202030204" pitchFamily="34" charset="0"/>
              </a:rPr>
              <a:t>A partir de julio, los datos de sábados, domingos y lunes son la media de los 3 días.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7FA65-01B4-4207-A557-6292510AAAF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5074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7FA65-01B4-4207-A557-6292510AAAFD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9329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7FA65-01B4-4207-A557-6292510AAAFD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6855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36BD-5EFB-4DAE-8CD1-B78CCBFEFD5C}" type="datetimeFigureOut">
              <a:rPr lang="es-ES" smtClean="0"/>
              <a:t>02/03/2022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40CB-9A56-4C1E-BF6D-306964B44A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75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36BD-5EFB-4DAE-8CD1-B78CCBFEFD5C}" type="datetimeFigureOut">
              <a:rPr lang="es-ES" smtClean="0"/>
              <a:t>02/03/2022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40CB-9A56-4C1E-BF6D-306964B44A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263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36BD-5EFB-4DAE-8CD1-B78CCBFEFD5C}" type="datetimeFigureOut">
              <a:rPr lang="es-ES" smtClean="0"/>
              <a:t>02/03/2022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40CB-9A56-4C1E-BF6D-306964B44A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724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36BD-5EFB-4DAE-8CD1-B78CCBFEFD5C}" type="datetimeFigureOut">
              <a:rPr lang="es-ES" smtClean="0"/>
              <a:t>02/03/2022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40CB-9A56-4C1E-BF6D-306964B44A0E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0576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36BD-5EFB-4DAE-8CD1-B78CCBFEFD5C}" type="datetimeFigureOut">
              <a:rPr lang="es-ES" smtClean="0"/>
              <a:t>02/03/2022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40CB-9A56-4C1E-BF6D-306964B44A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261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36BD-5EFB-4DAE-8CD1-B78CCBFEFD5C}" type="datetimeFigureOut">
              <a:rPr lang="es-ES" smtClean="0"/>
              <a:t>02/03/2022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40CB-9A56-4C1E-BF6D-306964B44A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1763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36BD-5EFB-4DAE-8CD1-B78CCBFEFD5C}" type="datetimeFigureOut">
              <a:rPr lang="es-ES" smtClean="0"/>
              <a:t>02/03/2022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40CB-9A56-4C1E-BF6D-306964B44A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790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36BD-5EFB-4DAE-8CD1-B78CCBFEFD5C}" type="datetimeFigureOut">
              <a:rPr lang="es-ES" smtClean="0"/>
              <a:t>02/03/2022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40CB-9A56-4C1E-BF6D-306964B44A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272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36BD-5EFB-4DAE-8CD1-B78CCBFEFD5C}" type="datetimeFigureOut">
              <a:rPr lang="es-ES" smtClean="0"/>
              <a:t>02/03/2022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40CB-9A56-4C1E-BF6D-306964B44A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4063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36BD-5EFB-4DAE-8CD1-B78CCBFEFD5C}" type="datetimeFigureOut">
              <a:rPr lang="es-ES" smtClean="0"/>
              <a:t>02/03/2022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40CB-9A56-4C1E-BF6D-306964B44A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48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36BD-5EFB-4DAE-8CD1-B78CCBFEFD5C}" type="datetimeFigureOut">
              <a:rPr lang="es-ES" smtClean="0"/>
              <a:t>02/03/2022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40CB-9A56-4C1E-BF6D-306964B44A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06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36BD-5EFB-4DAE-8CD1-B78CCBFEFD5C}" type="datetimeFigureOut">
              <a:rPr lang="es-ES" smtClean="0"/>
              <a:t>02/03/2022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40CB-9A56-4C1E-BF6D-306964B44A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75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36BD-5EFB-4DAE-8CD1-B78CCBFEFD5C}" type="datetimeFigureOut">
              <a:rPr lang="es-ES" smtClean="0"/>
              <a:t>02/03/2022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40CB-9A56-4C1E-BF6D-306964B44A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59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36BD-5EFB-4DAE-8CD1-B78CCBFEFD5C}" type="datetimeFigureOut">
              <a:rPr lang="es-ES" smtClean="0"/>
              <a:t>02/03/2022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40CB-9A56-4C1E-BF6D-306964B44A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894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36BD-5EFB-4DAE-8CD1-B78CCBFEFD5C}" type="datetimeFigureOut">
              <a:rPr lang="es-ES" smtClean="0"/>
              <a:t>02/03/2022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40CB-9A56-4C1E-BF6D-306964B44A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76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36BD-5EFB-4DAE-8CD1-B78CCBFEFD5C}" type="datetimeFigureOut">
              <a:rPr lang="es-ES" smtClean="0"/>
              <a:t>02/03/2022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40CB-9A56-4C1E-BF6D-306964B44A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67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36BD-5EFB-4DAE-8CD1-B78CCBFEFD5C}" type="datetimeFigureOut">
              <a:rPr lang="es-ES" smtClean="0"/>
              <a:t>02/03/2022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40CB-9A56-4C1E-BF6D-306964B44A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1120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36BD-5EFB-4DAE-8CD1-B78CCBFEFD5C}" type="datetimeFigureOut">
              <a:rPr lang="es-ES" smtClean="0"/>
              <a:t>02/03/2022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40CB-9A56-4C1E-BF6D-306964B44A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96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16636BD-5EFB-4DAE-8CD1-B78CCBFEFD5C}" type="datetimeFigureOut">
              <a:rPr lang="es-ES" smtClean="0"/>
              <a:t>02/03/2022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47E40CB-9A56-4C1E-BF6D-306964B44A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823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87525" y="1160501"/>
            <a:ext cx="8689976" cy="1893649"/>
          </a:xfrm>
        </p:spPr>
        <p:txBody>
          <a:bodyPr anchor="ctr" anchorCtr="1"/>
          <a:lstStyle/>
          <a:p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GRÁFICAS DE EVOLUCIÓN DE LA PANDEMIA COVID-19</a:t>
            </a:r>
            <a:endParaRPr lang="es-E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3084557"/>
            <a:ext cx="8689976" cy="1371599"/>
          </a:xfrm>
        </p:spPr>
        <p:txBody>
          <a:bodyPr anchor="ctr" anchorCtr="1">
            <a:normAutofit lnSpcReduction="10000"/>
          </a:bodyPr>
          <a:lstStyle/>
          <a:p>
            <a:r>
              <a:rPr lang="es-ES" sz="3200" b="1" i="1" dirty="0" smtClean="0">
                <a:solidFill>
                  <a:schemeClr val="accent2">
                    <a:lumMod val="50000"/>
                  </a:schemeClr>
                </a:solidFill>
              </a:rPr>
              <a:t>“FINALIZANDO LA 6ª ONDA EPIDÉMICA”</a:t>
            </a:r>
            <a:endParaRPr lang="es-ES" sz="32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ES" sz="3200" b="1" i="1" dirty="0"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es-ES" sz="3200" b="1" i="1" dirty="0" smtClean="0">
                <a:solidFill>
                  <a:schemeClr val="accent2">
                    <a:lumMod val="50000"/>
                  </a:schemeClr>
                </a:solidFill>
              </a:rPr>
              <a:t>1.03.2022</a:t>
            </a:r>
            <a:endParaRPr lang="es-ES" sz="3200" b="1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http://www.medicosypacientes.com/gestor/plantillas/articulos/archivos/imagenes/logo_semergen_cop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1782" y="86381"/>
            <a:ext cx="877968" cy="79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0000000-0008-0000-0000-000010000000}"/>
              </a:ext>
            </a:extLst>
          </p:cNvPr>
          <p:cNvSpPr txBox="1"/>
          <p:nvPr/>
        </p:nvSpPr>
        <p:spPr>
          <a:xfrm>
            <a:off x="3714625" y="4486563"/>
            <a:ext cx="4835776" cy="937451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1.196.248</a:t>
            </a:r>
            <a:r>
              <a:rPr lang="es-ES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s-ES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nuevos casos </a:t>
            </a:r>
            <a:r>
              <a:rPr lang="es-ES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y </a:t>
            </a:r>
            <a:r>
              <a:rPr lang="es-E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6.745</a:t>
            </a:r>
            <a:r>
              <a:rPr lang="es-ES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s-ES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fallecidos más </a:t>
            </a:r>
            <a:r>
              <a:rPr lang="es-ES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durante </a:t>
            </a:r>
            <a:r>
              <a:rPr lang="es-ES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el último </a:t>
            </a:r>
            <a:r>
              <a:rPr lang="es-ES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mes en España</a:t>
            </a:r>
            <a:endParaRPr lang="es-ES" sz="2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uadroTexto 1"/>
          <p:cNvSpPr txBox="1"/>
          <p:nvPr/>
        </p:nvSpPr>
        <p:spPr>
          <a:xfrm>
            <a:off x="5099853" y="2975599"/>
            <a:ext cx="1992294" cy="906801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88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medicosypacientes.com/gestor/plantillas/articulos/archivos/imagenes/logo_semergen_cop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1782" y="86381"/>
            <a:ext cx="877968" cy="79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ángulo 7"/>
          <p:cNvSpPr/>
          <p:nvPr/>
        </p:nvSpPr>
        <p:spPr>
          <a:xfrm>
            <a:off x="1603898" y="6191670"/>
            <a:ext cx="9048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latin typeface="Arial Narrow" panose="020B0606020202030204" pitchFamily="34" charset="0"/>
              </a:rPr>
              <a:t>Hasta el día 25-04-2020, los casos COVID-19 </a:t>
            </a:r>
            <a:r>
              <a:rPr lang="es-ES" sz="1200" dirty="0" smtClean="0">
                <a:latin typeface="Arial Narrow" panose="020B0606020202030204" pitchFamily="34" charset="0"/>
              </a:rPr>
              <a:t>son </a:t>
            </a:r>
            <a:r>
              <a:rPr lang="es-ES" sz="1200" dirty="0">
                <a:latin typeface="Arial Narrow" panose="020B0606020202030204" pitchFamily="34" charset="0"/>
              </a:rPr>
              <a:t>pacientes con pruebas PCR (+) o con anticuerpos </a:t>
            </a:r>
            <a:r>
              <a:rPr lang="es-ES" sz="1200" dirty="0" err="1" smtClean="0">
                <a:latin typeface="Arial Narrow" panose="020B0606020202030204" pitchFamily="34" charset="0"/>
              </a:rPr>
              <a:t>IgM</a:t>
            </a:r>
            <a:r>
              <a:rPr lang="es-ES" sz="1200" dirty="0" smtClean="0">
                <a:latin typeface="Arial Narrow" panose="020B0606020202030204" pitchFamily="34" charset="0"/>
              </a:rPr>
              <a:t> (+). Desde </a:t>
            </a:r>
            <a:r>
              <a:rPr lang="es-ES" sz="1200" dirty="0">
                <a:latin typeface="Arial Narrow" panose="020B0606020202030204" pitchFamily="34" charset="0"/>
              </a:rPr>
              <a:t>el día 26-04-2020, los casos COVID-19 </a:t>
            </a:r>
            <a:r>
              <a:rPr lang="es-ES" sz="1200" dirty="0" smtClean="0">
                <a:latin typeface="Arial Narrow" panose="020B0606020202030204" pitchFamily="34" charset="0"/>
              </a:rPr>
              <a:t>son pacientes </a:t>
            </a:r>
            <a:r>
              <a:rPr lang="es-ES" sz="1200" dirty="0">
                <a:latin typeface="Arial Narrow" panose="020B0606020202030204" pitchFamily="34" charset="0"/>
              </a:rPr>
              <a:t>con PDIA (Pruebas Diagnósticas de Infección Activa para SARS-CoV-2) </a:t>
            </a:r>
            <a:r>
              <a:rPr lang="es-ES" sz="1200" dirty="0" smtClean="0">
                <a:latin typeface="Arial Narrow" panose="020B0606020202030204" pitchFamily="34" charset="0"/>
              </a:rPr>
              <a:t>positivas: RT-PCR o Test rápido de detección de Antígenos COVID-19.</a:t>
            </a:r>
          </a:p>
          <a:p>
            <a:pPr algn="ctr"/>
            <a:r>
              <a:rPr lang="es-ES" sz="1200" dirty="0" smtClean="0">
                <a:latin typeface="Arial Narrow" panose="020B0606020202030204" pitchFamily="34" charset="0"/>
              </a:rPr>
              <a:t>Fuente</a:t>
            </a:r>
            <a:r>
              <a:rPr lang="es-ES" sz="1200" dirty="0">
                <a:latin typeface="Arial Narrow" panose="020B0606020202030204" pitchFamily="34" charset="0"/>
              </a:rPr>
              <a:t>: Enfermedad por el coronavirus (COVID-19). Centro de Coordinación de Alertas y Emergencias Sanitarias. Ministerio de Sanidad.</a:t>
            </a:r>
            <a:endParaRPr lang="es-ES" sz="12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451763"/>
              </p:ext>
            </p:extLst>
          </p:nvPr>
        </p:nvGraphicFramePr>
        <p:xfrm>
          <a:off x="0" y="0"/>
          <a:ext cx="12192000" cy="6191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97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edicosypacientes.com/gestor/plantillas/articulos/archivos/imagenes/logo_semergen_cop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1782" y="86381"/>
            <a:ext cx="877968" cy="79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ángulo 8"/>
          <p:cNvSpPr/>
          <p:nvPr/>
        </p:nvSpPr>
        <p:spPr>
          <a:xfrm>
            <a:off x="4781102" y="6483793"/>
            <a:ext cx="2688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Fuente: OMS: https://covid19.who.int/.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5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878144"/>
              </p:ext>
            </p:extLst>
          </p:nvPr>
        </p:nvGraphicFramePr>
        <p:xfrm>
          <a:off x="1" y="-12699"/>
          <a:ext cx="12191999" cy="673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576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edicosypacientes.com/gestor/plantillas/articulos/archivos/imagenes/logo_semergen_cop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1782" y="86381"/>
            <a:ext cx="877968" cy="79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ángulo 8"/>
          <p:cNvSpPr/>
          <p:nvPr/>
        </p:nvSpPr>
        <p:spPr>
          <a:xfrm>
            <a:off x="4781102" y="6483793"/>
            <a:ext cx="2688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Fuente: OMS: https://covid19.who.int/.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4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123743"/>
              </p:ext>
            </p:extLst>
          </p:nvPr>
        </p:nvGraphicFramePr>
        <p:xfrm>
          <a:off x="0" y="1"/>
          <a:ext cx="12192000" cy="648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057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medicosypacientes.com/gestor/plantillas/articulos/archivos/imagenes/logo_semergen_cop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1782" y="86381"/>
            <a:ext cx="877968" cy="79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ángulo 7"/>
          <p:cNvSpPr/>
          <p:nvPr/>
        </p:nvSpPr>
        <p:spPr>
          <a:xfrm>
            <a:off x="1603898" y="6191670"/>
            <a:ext cx="9048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latin typeface="Arial Narrow" panose="020B0606020202030204" pitchFamily="34" charset="0"/>
              </a:rPr>
              <a:t>Hasta el día 25-04-2020, los casos COVID-19 </a:t>
            </a:r>
            <a:r>
              <a:rPr lang="es-ES" sz="1200" dirty="0" smtClean="0">
                <a:latin typeface="Arial Narrow" panose="020B0606020202030204" pitchFamily="34" charset="0"/>
              </a:rPr>
              <a:t>son </a:t>
            </a:r>
            <a:r>
              <a:rPr lang="es-ES" sz="1200" dirty="0">
                <a:latin typeface="Arial Narrow" panose="020B0606020202030204" pitchFamily="34" charset="0"/>
              </a:rPr>
              <a:t>pacientes con pruebas PCR (+) o con anticuerpos </a:t>
            </a:r>
            <a:r>
              <a:rPr lang="es-ES" sz="1200" dirty="0" err="1" smtClean="0">
                <a:latin typeface="Arial Narrow" panose="020B0606020202030204" pitchFamily="34" charset="0"/>
              </a:rPr>
              <a:t>IgM</a:t>
            </a:r>
            <a:r>
              <a:rPr lang="es-ES" sz="1200" dirty="0" smtClean="0">
                <a:latin typeface="Arial Narrow" panose="020B0606020202030204" pitchFamily="34" charset="0"/>
              </a:rPr>
              <a:t> (+). Desde </a:t>
            </a:r>
            <a:r>
              <a:rPr lang="es-ES" sz="1200" dirty="0">
                <a:latin typeface="Arial Narrow" panose="020B0606020202030204" pitchFamily="34" charset="0"/>
              </a:rPr>
              <a:t>el día 26-04-2020, los casos COVID-19 </a:t>
            </a:r>
            <a:r>
              <a:rPr lang="es-ES" sz="1200" dirty="0" smtClean="0">
                <a:latin typeface="Arial Narrow" panose="020B0606020202030204" pitchFamily="34" charset="0"/>
              </a:rPr>
              <a:t>son pacientes </a:t>
            </a:r>
            <a:r>
              <a:rPr lang="es-ES" sz="1200" dirty="0">
                <a:latin typeface="Arial Narrow" panose="020B0606020202030204" pitchFamily="34" charset="0"/>
              </a:rPr>
              <a:t>con PDIA (Pruebas Diagnósticas de Infección Activa para SARS-CoV-2) </a:t>
            </a:r>
            <a:r>
              <a:rPr lang="es-ES" sz="1200" dirty="0" smtClean="0">
                <a:latin typeface="Arial Narrow" panose="020B0606020202030204" pitchFamily="34" charset="0"/>
              </a:rPr>
              <a:t>positivas: RT-PCR o Test rápido de detección de Antígenos COVID-19.</a:t>
            </a:r>
          </a:p>
          <a:p>
            <a:pPr algn="ctr"/>
            <a:r>
              <a:rPr lang="es-ES" sz="1200" dirty="0" smtClean="0">
                <a:latin typeface="Arial Narrow" panose="020B0606020202030204" pitchFamily="34" charset="0"/>
              </a:rPr>
              <a:t>Fuente</a:t>
            </a:r>
            <a:r>
              <a:rPr lang="es-ES" sz="1200" dirty="0">
                <a:latin typeface="Arial Narrow" panose="020B0606020202030204" pitchFamily="34" charset="0"/>
              </a:rPr>
              <a:t>: Enfermedad por el coronavirus (COVID-19). Centro de Coordinación de Alertas y Emergencias Sanitarias. Ministerio de Sanidad.</a:t>
            </a:r>
            <a:endParaRPr lang="es-ES" sz="12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2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005788"/>
              </p:ext>
            </p:extLst>
          </p:nvPr>
        </p:nvGraphicFramePr>
        <p:xfrm>
          <a:off x="0" y="0"/>
          <a:ext cx="12192000" cy="6191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655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edicosypacientes.com/gestor/plantillas/articulos/archivos/imagenes/logo_semergen_cop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1782" y="86381"/>
            <a:ext cx="877968" cy="79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ángulo 8"/>
          <p:cNvSpPr/>
          <p:nvPr/>
        </p:nvSpPr>
        <p:spPr>
          <a:xfrm>
            <a:off x="4781102" y="6483793"/>
            <a:ext cx="2688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Fuente: OMS: https://covid19.who.int/.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6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582104"/>
              </p:ext>
            </p:extLst>
          </p:nvPr>
        </p:nvGraphicFramePr>
        <p:xfrm>
          <a:off x="0" y="-1"/>
          <a:ext cx="12192000" cy="6791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896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51692" y="6487405"/>
            <a:ext cx="11500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Arial Narrow" panose="020B0606020202030204" pitchFamily="34" charset="0"/>
              </a:rPr>
              <a:t>Fuente: Enfermedad por el coronavirus (COVID-19). Centro de Coordinación de Alertas y Emergencias Sanitarias. Ministerio de Sanidad.</a:t>
            </a:r>
          </a:p>
        </p:txBody>
      </p:sp>
      <p:pic>
        <p:nvPicPr>
          <p:cNvPr id="18" name="Picture 2" descr="http://www.medicosypacientes.com/gestor/plantillas/articulos/archivos/imagenes/logo_semergen_cop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1782" y="86381"/>
            <a:ext cx="877968" cy="79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pSpPr/>
          <p:nvPr/>
        </p:nvGrpSpPr>
        <p:grpSpPr>
          <a:xfrm>
            <a:off x="0" y="0"/>
            <a:ext cx="12192000" cy="6487405"/>
            <a:chOff x="0" y="0"/>
            <a:chExt cx="9306725" cy="4900190"/>
          </a:xfrm>
        </p:grpSpPr>
        <p:graphicFrame>
          <p:nvGraphicFramePr>
            <p:cNvPr id="8" name="Gráfico 7">
              <a:extLst>
                <a:ext uri="{FF2B5EF4-FFF2-40B4-BE49-F238E27FC236}">
                  <a16:creationId xmlns:a16="http://schemas.microsoft.com/office/drawing/2014/main" id="{00000000-0008-0000-0000-00000D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03230859"/>
                </p:ext>
              </p:extLst>
            </p:nvPr>
          </p:nvGraphicFramePr>
          <p:xfrm>
            <a:off x="0" y="0"/>
            <a:ext cx="9306725" cy="49001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" name="CuadroTexto 15">
              <a:extLst>
                <a:ext uri="{FF2B5EF4-FFF2-40B4-BE49-F238E27FC236}">
                  <a16:creationId xmlns:a16="http://schemas.microsoft.com/office/drawing/2014/main" id="{00000000-0008-0000-0000-000010000000}"/>
                </a:ext>
              </a:extLst>
            </p:cNvPr>
            <p:cNvSpPr txBox="1"/>
            <p:nvPr/>
          </p:nvSpPr>
          <p:spPr>
            <a:xfrm>
              <a:off x="7157047" y="1985277"/>
              <a:ext cx="1544798" cy="528844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1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400" b="1">
                  <a:solidFill>
                    <a:srgbClr val="0070C0"/>
                  </a:solidFill>
                  <a:latin typeface="Arial Narrow" panose="020B0606020202030204" pitchFamily="34" charset="0"/>
                </a:rPr>
                <a:t>6.745 fallecidos más durante el último 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084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51692" y="6487405"/>
            <a:ext cx="11500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Arial Narrow" panose="020B0606020202030204" pitchFamily="34" charset="0"/>
              </a:rPr>
              <a:t>Fuente: Enfermedad por el coronavirus (COVID-19). Centro de Coordinación de Alertas y Emergencias Sanitarias. Ministerio de Sanidad.</a:t>
            </a:r>
          </a:p>
        </p:txBody>
      </p:sp>
      <p:pic>
        <p:nvPicPr>
          <p:cNvPr id="18" name="Picture 2" descr="http://www.medicosypacientes.com/gestor/plantillas/articulos/archivos/imagenes/logo_semergen_cop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1782" y="86381"/>
            <a:ext cx="877968" cy="79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pSpPr/>
          <p:nvPr/>
        </p:nvGrpSpPr>
        <p:grpSpPr>
          <a:xfrm>
            <a:off x="0" y="0"/>
            <a:ext cx="12192000" cy="6487405"/>
            <a:chOff x="0" y="0"/>
            <a:chExt cx="9306725" cy="4900190"/>
          </a:xfrm>
        </p:grpSpPr>
        <p:graphicFrame>
          <p:nvGraphicFramePr>
            <p:cNvPr id="10" name="Gráfico 9">
              <a:extLst>
                <a:ext uri="{FF2B5EF4-FFF2-40B4-BE49-F238E27FC236}">
                  <a16:creationId xmlns:a16="http://schemas.microsoft.com/office/drawing/2014/main" id="{00000000-0008-0000-0000-00000B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9011219"/>
                </p:ext>
              </p:extLst>
            </p:nvPr>
          </p:nvGraphicFramePr>
          <p:xfrm>
            <a:off x="0" y="0"/>
            <a:ext cx="9306725" cy="49001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CuadroTexto 11">
              <a:extLst>
                <a:ext uri="{FF2B5EF4-FFF2-40B4-BE49-F238E27FC236}">
                  <a16:creationId xmlns:a16="http://schemas.microsoft.com/office/drawing/2014/main" id="{00000000-0008-0000-0000-00000C000000}"/>
                </a:ext>
              </a:extLst>
            </p:cNvPr>
            <p:cNvSpPr txBox="1"/>
            <p:nvPr/>
          </p:nvSpPr>
          <p:spPr>
            <a:xfrm>
              <a:off x="2754938" y="1194123"/>
              <a:ext cx="1949436" cy="594926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1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Total</a:t>
              </a:r>
              <a:r>
                <a:rPr lang="es-ES" sz="1600" b="1" baseline="0">
                  <a:solidFill>
                    <a:srgbClr val="C00000"/>
                  </a:solidFill>
                  <a:latin typeface="Arial Narrow" panose="020B0606020202030204" pitchFamily="34" charset="0"/>
                </a:rPr>
                <a:t> </a:t>
              </a:r>
              <a:r>
                <a:rPr lang="es-ES" sz="16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Fallecidos: 99.883</a:t>
              </a:r>
              <a:br>
                <a:rPr lang="es-ES" sz="1600" b="1">
                  <a:solidFill>
                    <a:srgbClr val="C00000"/>
                  </a:solidFill>
                  <a:latin typeface="Arial Narrow" panose="020B0606020202030204" pitchFamily="34" charset="0"/>
                </a:rPr>
              </a:br>
              <a:r>
                <a:rPr lang="es-ES" sz="16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2,10 %</a:t>
              </a:r>
              <a:r>
                <a:rPr lang="es-ES" sz="10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0</a:t>
              </a:r>
              <a:endParaRPr lang="es-ES" sz="1600" b="1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" name="CuadroTexto 7">
              <a:extLst>
                <a:ext uri="{FF2B5EF4-FFF2-40B4-BE49-F238E27FC236}">
                  <a16:creationId xmlns:a16="http://schemas.microsoft.com/office/drawing/2014/main" id="{00000000-0008-0000-0000-000008000000}"/>
                </a:ext>
              </a:extLst>
            </p:cNvPr>
            <p:cNvSpPr txBox="1"/>
            <p:nvPr/>
          </p:nvSpPr>
          <p:spPr>
            <a:xfrm>
              <a:off x="7291607" y="1276718"/>
              <a:ext cx="1342666" cy="528844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1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6.745 fallecidos más durante el último 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98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351692" y="6426400"/>
            <a:ext cx="11500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Arial Narrow" panose="020B0606020202030204" pitchFamily="34" charset="0"/>
              </a:rPr>
              <a:t>Fuente: Enfermedad por el coronavirus (COVID-19). Centro de Coordinación de Alertas y Emergencias Sanitarias. Ministerio de Sanidad.</a:t>
            </a:r>
          </a:p>
        </p:txBody>
      </p:sp>
      <p:pic>
        <p:nvPicPr>
          <p:cNvPr id="11" name="Picture 2" descr="http://www.medicosypacientes.com/gestor/plantillas/articulos/archivos/imagenes/logo_semergen_cop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1782" y="86381"/>
            <a:ext cx="877968" cy="79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530628"/>
              </p:ext>
            </p:extLst>
          </p:nvPr>
        </p:nvGraphicFramePr>
        <p:xfrm>
          <a:off x="0" y="0"/>
          <a:ext cx="12192000" cy="642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101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edicosypacientes.com/gestor/plantillas/articulos/archivos/imagenes/logo_semergen_cop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1782" y="86381"/>
            <a:ext cx="877968" cy="79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ángulo 6"/>
          <p:cNvSpPr/>
          <p:nvPr/>
        </p:nvSpPr>
        <p:spPr>
          <a:xfrm>
            <a:off x="4781102" y="6483793"/>
            <a:ext cx="2688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Fuente: OMS: https://covid19.who.int/.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7532211"/>
              </p:ext>
            </p:extLst>
          </p:nvPr>
        </p:nvGraphicFramePr>
        <p:xfrm>
          <a:off x="0" y="-28575"/>
          <a:ext cx="12192000" cy="691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270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medicosypacientes.com/gestor/plantillas/articulos/archivos/imagenes/logo_semergen_cop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1782" y="86381"/>
            <a:ext cx="877968" cy="79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ángulo 9"/>
          <p:cNvSpPr/>
          <p:nvPr/>
        </p:nvSpPr>
        <p:spPr>
          <a:xfrm>
            <a:off x="1603898" y="6191670"/>
            <a:ext cx="9048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latin typeface="Arial Narrow" panose="020B0606020202030204" pitchFamily="34" charset="0"/>
              </a:rPr>
              <a:t>Hasta el día 25-04-2020, los casos COVID-19 </a:t>
            </a:r>
            <a:r>
              <a:rPr lang="es-ES" sz="1200" dirty="0" smtClean="0">
                <a:latin typeface="Arial Narrow" panose="020B0606020202030204" pitchFamily="34" charset="0"/>
              </a:rPr>
              <a:t>son </a:t>
            </a:r>
            <a:r>
              <a:rPr lang="es-ES" sz="1200" dirty="0">
                <a:latin typeface="Arial Narrow" panose="020B0606020202030204" pitchFamily="34" charset="0"/>
              </a:rPr>
              <a:t>pacientes con pruebas PCR (+) o con anticuerpos </a:t>
            </a:r>
            <a:r>
              <a:rPr lang="es-ES" sz="1200" dirty="0" err="1" smtClean="0">
                <a:latin typeface="Arial Narrow" panose="020B0606020202030204" pitchFamily="34" charset="0"/>
              </a:rPr>
              <a:t>IgM</a:t>
            </a:r>
            <a:r>
              <a:rPr lang="es-ES" sz="1200" dirty="0" smtClean="0">
                <a:latin typeface="Arial Narrow" panose="020B0606020202030204" pitchFamily="34" charset="0"/>
              </a:rPr>
              <a:t> (+). Desde </a:t>
            </a:r>
            <a:r>
              <a:rPr lang="es-ES" sz="1200" dirty="0">
                <a:latin typeface="Arial Narrow" panose="020B0606020202030204" pitchFamily="34" charset="0"/>
              </a:rPr>
              <a:t>el día 26-04-2020, los casos COVID-19 </a:t>
            </a:r>
            <a:r>
              <a:rPr lang="es-ES" sz="1200" dirty="0" smtClean="0">
                <a:latin typeface="Arial Narrow" panose="020B0606020202030204" pitchFamily="34" charset="0"/>
              </a:rPr>
              <a:t>son pacientes </a:t>
            </a:r>
            <a:r>
              <a:rPr lang="es-ES" sz="1200" dirty="0">
                <a:latin typeface="Arial Narrow" panose="020B0606020202030204" pitchFamily="34" charset="0"/>
              </a:rPr>
              <a:t>con PDIA (Pruebas Diagnósticas de Infección Activa para SARS-CoV-2) </a:t>
            </a:r>
            <a:r>
              <a:rPr lang="es-ES" sz="1200" dirty="0" smtClean="0">
                <a:latin typeface="Arial Narrow" panose="020B0606020202030204" pitchFamily="34" charset="0"/>
              </a:rPr>
              <a:t>positivas: RT-PCR o Test rápido de detección de Antígenos COVID-19.</a:t>
            </a:r>
          </a:p>
          <a:p>
            <a:pPr algn="ctr"/>
            <a:r>
              <a:rPr lang="es-ES" sz="1200" dirty="0" smtClean="0">
                <a:latin typeface="Arial Narrow" panose="020B0606020202030204" pitchFamily="34" charset="0"/>
              </a:rPr>
              <a:t>Fuente</a:t>
            </a:r>
            <a:r>
              <a:rPr lang="es-ES" sz="1200" dirty="0">
                <a:latin typeface="Arial Narrow" panose="020B0606020202030204" pitchFamily="34" charset="0"/>
              </a:rPr>
              <a:t>: Enfermedad por el coronavirus (COVID-19). Centro de Coordinación de Alertas y Emergencias Sanitarias. Ministerio de Sanidad.</a:t>
            </a:r>
            <a:endParaRPr lang="es-ES" sz="12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475884"/>
              </p:ext>
            </p:extLst>
          </p:nvPr>
        </p:nvGraphicFramePr>
        <p:xfrm>
          <a:off x="0" y="0"/>
          <a:ext cx="12192000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02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medicosypacientes.com/gestor/plantillas/articulos/archivos/imagenes/logo_semergen_cop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182" y="43191"/>
            <a:ext cx="877968" cy="79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5"/>
          <p:cNvSpPr/>
          <p:nvPr/>
        </p:nvSpPr>
        <p:spPr>
          <a:xfrm>
            <a:off x="457200" y="6211669"/>
            <a:ext cx="11582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latin typeface="Arial Narrow" panose="020B0606020202030204" pitchFamily="34" charset="0"/>
              </a:rPr>
              <a:t>Hasta el día 25-04-2020, los casos COVID-19 </a:t>
            </a:r>
            <a:r>
              <a:rPr lang="es-ES" sz="1200" dirty="0" smtClean="0">
                <a:latin typeface="Arial Narrow" panose="020B0606020202030204" pitchFamily="34" charset="0"/>
              </a:rPr>
              <a:t>son </a:t>
            </a:r>
            <a:r>
              <a:rPr lang="es-ES" sz="1200" dirty="0">
                <a:latin typeface="Arial Narrow" panose="020B0606020202030204" pitchFamily="34" charset="0"/>
              </a:rPr>
              <a:t>pacientes con pruebas PCR (+) o con anticuerpos </a:t>
            </a:r>
            <a:r>
              <a:rPr lang="es-ES" sz="1200" dirty="0" err="1" smtClean="0">
                <a:latin typeface="Arial Narrow" panose="020B0606020202030204" pitchFamily="34" charset="0"/>
              </a:rPr>
              <a:t>IgM</a:t>
            </a:r>
            <a:r>
              <a:rPr lang="es-ES" sz="1200" dirty="0" smtClean="0">
                <a:latin typeface="Arial Narrow" panose="020B0606020202030204" pitchFamily="34" charset="0"/>
              </a:rPr>
              <a:t> (+). Desde </a:t>
            </a:r>
            <a:r>
              <a:rPr lang="es-ES" sz="1200" dirty="0">
                <a:latin typeface="Arial Narrow" panose="020B0606020202030204" pitchFamily="34" charset="0"/>
              </a:rPr>
              <a:t>el día 26-04-2020, los casos COVID-19 </a:t>
            </a:r>
            <a:r>
              <a:rPr lang="es-ES" sz="1200" dirty="0" smtClean="0">
                <a:latin typeface="Arial Narrow" panose="020B0606020202030204" pitchFamily="34" charset="0"/>
              </a:rPr>
              <a:t>son pacientes </a:t>
            </a:r>
            <a:r>
              <a:rPr lang="es-ES" sz="1200" dirty="0">
                <a:latin typeface="Arial Narrow" panose="020B0606020202030204" pitchFamily="34" charset="0"/>
              </a:rPr>
              <a:t>con PDIA (Pruebas Diagnósticas de Infección Activa para SARS-CoV-2) </a:t>
            </a:r>
            <a:r>
              <a:rPr lang="es-ES" sz="1200" dirty="0" smtClean="0">
                <a:latin typeface="Arial Narrow" panose="020B0606020202030204" pitchFamily="34" charset="0"/>
              </a:rPr>
              <a:t>positivas: RT-PCR o Test rápido de detección de Antígenos COVID-19. A </a:t>
            </a:r>
            <a:r>
              <a:rPr lang="es-ES" sz="1200" dirty="0">
                <a:latin typeface="Arial Narrow" panose="020B0606020202030204" pitchFamily="34" charset="0"/>
              </a:rPr>
              <a:t>partir de julio, los datos de sábados, domingos y lunes son la media de los 3 días. </a:t>
            </a:r>
          </a:p>
          <a:p>
            <a:pPr algn="ctr"/>
            <a:r>
              <a:rPr lang="es-ES" sz="1200" dirty="0">
                <a:latin typeface="Arial Narrow" panose="020B0606020202030204" pitchFamily="34" charset="0"/>
              </a:rPr>
              <a:t>Fuente: Enfermedad por el coronavirus (COVID-19). Centro de Coordinación de Alertas y Emergencias Sanitarias. Ministerio de Sanidad.</a:t>
            </a:r>
            <a:endParaRPr lang="es-ES" sz="12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045525"/>
              </p:ext>
            </p:extLst>
          </p:nvPr>
        </p:nvGraphicFramePr>
        <p:xfrm>
          <a:off x="1" y="0"/>
          <a:ext cx="12192000" cy="621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75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edicosypacientes.com/gestor/plantillas/articulos/archivos/imagenes/logo_semergen_cop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1782" y="86381"/>
            <a:ext cx="877968" cy="79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ángulo 7"/>
          <p:cNvSpPr/>
          <p:nvPr/>
        </p:nvSpPr>
        <p:spPr>
          <a:xfrm>
            <a:off x="4781102" y="6483793"/>
            <a:ext cx="2688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Fuente: OMS: https://covid19.who.int/.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895405"/>
              </p:ext>
            </p:extLst>
          </p:nvPr>
        </p:nvGraphicFramePr>
        <p:xfrm>
          <a:off x="1" y="0"/>
          <a:ext cx="121920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250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medicosypacientes.com/gestor/plantillas/articulos/archivos/imagenes/logo_semergen_cop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930" y="103019"/>
            <a:ext cx="877968" cy="79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ángulo 9"/>
          <p:cNvSpPr/>
          <p:nvPr/>
        </p:nvSpPr>
        <p:spPr>
          <a:xfrm>
            <a:off x="1603898" y="6191670"/>
            <a:ext cx="9048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latin typeface="Arial Narrow" panose="020B0606020202030204" pitchFamily="34" charset="0"/>
              </a:rPr>
              <a:t>Hasta el día 25-04-2020, los casos COVID-19 </a:t>
            </a:r>
            <a:r>
              <a:rPr lang="es-ES" sz="1200" dirty="0" smtClean="0">
                <a:latin typeface="Arial Narrow" panose="020B0606020202030204" pitchFamily="34" charset="0"/>
              </a:rPr>
              <a:t>son </a:t>
            </a:r>
            <a:r>
              <a:rPr lang="es-ES" sz="1200" dirty="0">
                <a:latin typeface="Arial Narrow" panose="020B0606020202030204" pitchFamily="34" charset="0"/>
              </a:rPr>
              <a:t>pacientes con pruebas PCR (+) o con anticuerpos </a:t>
            </a:r>
            <a:r>
              <a:rPr lang="es-ES" sz="1200" dirty="0" err="1" smtClean="0">
                <a:latin typeface="Arial Narrow" panose="020B0606020202030204" pitchFamily="34" charset="0"/>
              </a:rPr>
              <a:t>IgM</a:t>
            </a:r>
            <a:r>
              <a:rPr lang="es-ES" sz="1200" dirty="0" smtClean="0">
                <a:latin typeface="Arial Narrow" panose="020B0606020202030204" pitchFamily="34" charset="0"/>
              </a:rPr>
              <a:t> (+). Desde </a:t>
            </a:r>
            <a:r>
              <a:rPr lang="es-ES" sz="1200" dirty="0">
                <a:latin typeface="Arial Narrow" panose="020B0606020202030204" pitchFamily="34" charset="0"/>
              </a:rPr>
              <a:t>el día 26-04-2020, los casos COVID-19 </a:t>
            </a:r>
            <a:r>
              <a:rPr lang="es-ES" sz="1200" dirty="0" smtClean="0">
                <a:latin typeface="Arial Narrow" panose="020B0606020202030204" pitchFamily="34" charset="0"/>
              </a:rPr>
              <a:t>son pacientes </a:t>
            </a:r>
            <a:r>
              <a:rPr lang="es-ES" sz="1200" dirty="0">
                <a:latin typeface="Arial Narrow" panose="020B0606020202030204" pitchFamily="34" charset="0"/>
              </a:rPr>
              <a:t>con PDIA (Pruebas Diagnósticas de Infección Activa para SARS-CoV-2) </a:t>
            </a:r>
            <a:r>
              <a:rPr lang="es-ES" sz="1200" dirty="0" smtClean="0">
                <a:latin typeface="Arial Narrow" panose="020B0606020202030204" pitchFamily="34" charset="0"/>
              </a:rPr>
              <a:t>positivas: RT-PCR o Test rápido de detección de Antígenos COVID-19.</a:t>
            </a:r>
          </a:p>
          <a:p>
            <a:pPr algn="ctr"/>
            <a:r>
              <a:rPr lang="es-ES" sz="1200" dirty="0" smtClean="0">
                <a:latin typeface="Arial Narrow" panose="020B0606020202030204" pitchFamily="34" charset="0"/>
              </a:rPr>
              <a:t>Fuente</a:t>
            </a:r>
            <a:r>
              <a:rPr lang="es-ES" sz="1200" dirty="0">
                <a:latin typeface="Arial Narrow" panose="020B0606020202030204" pitchFamily="34" charset="0"/>
              </a:rPr>
              <a:t>: Enfermedad por el coronavirus (COVID-19). Centro de Coordinación de Alertas y Emergencias Sanitarias. Ministerio de Sanidad.</a:t>
            </a:r>
            <a:endParaRPr lang="es-ES" sz="1200" b="1" dirty="0">
              <a:latin typeface="Arial Narrow" panose="020B060602020203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00000000-0008-0000-0000-000014000000}"/>
              </a:ext>
            </a:extLst>
          </p:cNvPr>
          <p:cNvGrpSpPr/>
          <p:nvPr/>
        </p:nvGrpSpPr>
        <p:grpSpPr>
          <a:xfrm>
            <a:off x="36513" y="0"/>
            <a:ext cx="12192000" cy="6248930"/>
            <a:chOff x="0" y="0"/>
            <a:chExt cx="10637043" cy="6248930"/>
          </a:xfrm>
        </p:grpSpPr>
        <p:graphicFrame>
          <p:nvGraphicFramePr>
            <p:cNvPr id="14" name="Gráfico 13">
              <a:extLst>
                <a:ext uri="{FF2B5EF4-FFF2-40B4-BE49-F238E27FC236}">
                  <a16:creationId xmlns:a16="http://schemas.microsoft.com/office/drawing/2014/main" id="{00000000-0008-0000-0000-000003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03967023"/>
                </p:ext>
              </p:extLst>
            </p:nvPr>
          </p:nvGraphicFramePr>
          <p:xfrm>
            <a:off x="0" y="0"/>
            <a:ext cx="10637043" cy="62489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5" name="CuadroTexto 16">
              <a:extLst>
                <a:ext uri="{FF2B5EF4-FFF2-40B4-BE49-F238E27FC236}">
                  <a16:creationId xmlns:a16="http://schemas.microsoft.com/office/drawing/2014/main" id="{00000000-0008-0000-0000-000011000000}"/>
                </a:ext>
              </a:extLst>
            </p:cNvPr>
            <p:cNvSpPr txBox="1"/>
            <p:nvPr/>
          </p:nvSpPr>
          <p:spPr>
            <a:xfrm>
              <a:off x="467975" y="5710682"/>
              <a:ext cx="10100689" cy="71252"/>
            </a:xfrm>
            <a:prstGeom prst="rect">
              <a:avLst/>
            </a:prstGeom>
            <a:noFill/>
            <a:ln w="9525" cmpd="sng">
              <a:solidFill>
                <a:srgbClr val="00B0F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 sz="1100"/>
            </a:p>
          </p:txBody>
        </p: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00000000-0008-0000-0000-000005000000}"/>
                </a:ext>
              </a:extLst>
            </p:cNvPr>
            <p:cNvCxnSpPr/>
            <p:nvPr/>
          </p:nvCxnSpPr>
          <p:spPr>
            <a:xfrm>
              <a:off x="467954" y="5400733"/>
              <a:ext cx="10106629" cy="3350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00000000-0008-0000-0000-000012000000}"/>
                </a:ext>
              </a:extLst>
            </p:cNvPr>
            <p:cNvCxnSpPr/>
            <p:nvPr/>
          </p:nvCxnSpPr>
          <p:spPr>
            <a:xfrm>
              <a:off x="468747" y="5100568"/>
              <a:ext cx="10104684" cy="398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uadroTexto 5">
              <a:extLst>
                <a:ext uri="{FF2B5EF4-FFF2-40B4-BE49-F238E27FC236}">
                  <a16:creationId xmlns:a16="http://schemas.microsoft.com/office/drawing/2014/main" id="{00000000-0008-0000-0000-000006000000}"/>
                </a:ext>
              </a:extLst>
            </p:cNvPr>
            <p:cNvSpPr txBox="1"/>
            <p:nvPr/>
          </p:nvSpPr>
          <p:spPr>
            <a:xfrm>
              <a:off x="9425683" y="5487965"/>
              <a:ext cx="979467" cy="1235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800" b="1">
                  <a:latin typeface="Arial Narrow" panose="020B0606020202030204" pitchFamily="34" charset="0"/>
                </a:rPr>
                <a:t>RIESGO MEDIO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0000000-0008-0000-0000-000013000000}"/>
                </a:ext>
              </a:extLst>
            </p:cNvPr>
            <p:cNvSpPr txBox="1"/>
            <p:nvPr/>
          </p:nvSpPr>
          <p:spPr>
            <a:xfrm>
              <a:off x="9532000" y="5179576"/>
              <a:ext cx="755431" cy="141356"/>
            </a:xfrm>
            <a:prstGeom prst="rect">
              <a:avLst/>
            </a:prstGeom>
            <a:solidFill>
              <a:srgbClr val="FF3300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800" b="1" baseline="0">
                  <a:solidFill>
                    <a:schemeClr val="bg1"/>
                  </a:solidFill>
                </a:rPr>
                <a:t>RIESGO ALTO</a:t>
              </a:r>
            </a:p>
          </p:txBody>
        </p:sp>
        <p:sp>
          <p:nvSpPr>
            <p:cNvPr id="20" name="CuadroTexto 20">
              <a:extLst>
                <a:ext uri="{FF2B5EF4-FFF2-40B4-BE49-F238E27FC236}">
                  <a16:creationId xmlns:a16="http://schemas.microsoft.com/office/drawing/2014/main" id="{00000000-0008-0000-0000-000015000000}"/>
                </a:ext>
              </a:extLst>
            </p:cNvPr>
            <p:cNvSpPr txBox="1"/>
            <p:nvPr/>
          </p:nvSpPr>
          <p:spPr>
            <a:xfrm>
              <a:off x="9409754" y="4859057"/>
              <a:ext cx="990019" cy="154538"/>
            </a:xfrm>
            <a:prstGeom prst="rect">
              <a:avLst/>
            </a:prstGeom>
            <a:solidFill>
              <a:srgbClr val="C00000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800" b="1">
                  <a:solidFill>
                    <a:schemeClr val="bg1"/>
                  </a:solidFill>
                </a:rPr>
                <a:t>RIESGO EXTREMO</a:t>
              </a:r>
            </a:p>
          </p:txBody>
        </p:sp>
        <p:sp>
          <p:nvSpPr>
            <p:cNvPr id="21" name="CuadroTexto 21">
              <a:extLst>
                <a:ext uri="{FF2B5EF4-FFF2-40B4-BE49-F238E27FC236}">
                  <a16:creationId xmlns:a16="http://schemas.microsoft.com/office/drawing/2014/main" id="{00000000-0008-0000-0000-000006000000}"/>
                </a:ext>
              </a:extLst>
            </p:cNvPr>
            <p:cNvSpPr txBox="1"/>
            <p:nvPr/>
          </p:nvSpPr>
          <p:spPr>
            <a:xfrm>
              <a:off x="9489134" y="5716272"/>
              <a:ext cx="839932" cy="104777"/>
            </a:xfrm>
            <a:prstGeom prst="rect">
              <a:avLst/>
            </a:prstGeom>
            <a:solidFill>
              <a:srgbClr val="92D050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800" b="1">
                  <a:latin typeface="Arial Narrow" panose="020B0606020202030204" pitchFamily="34" charset="0"/>
                </a:rPr>
                <a:t>RIESGO BAJO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2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medicosypacientes.com/gestor/plantillas/articulos/archivos/imagenes/logo_semergen_cop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06429" y="198525"/>
            <a:ext cx="877968" cy="79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ángulo 9"/>
          <p:cNvSpPr/>
          <p:nvPr/>
        </p:nvSpPr>
        <p:spPr>
          <a:xfrm>
            <a:off x="1603898" y="6191670"/>
            <a:ext cx="9048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latin typeface="Arial Narrow" panose="020B0606020202030204" pitchFamily="34" charset="0"/>
              </a:rPr>
              <a:t>Hasta el día 25-04-2020, los casos COVID-19 </a:t>
            </a:r>
            <a:r>
              <a:rPr lang="es-ES" sz="1200" dirty="0" smtClean="0">
                <a:latin typeface="Arial Narrow" panose="020B0606020202030204" pitchFamily="34" charset="0"/>
              </a:rPr>
              <a:t>son </a:t>
            </a:r>
            <a:r>
              <a:rPr lang="es-ES" sz="1200" dirty="0">
                <a:latin typeface="Arial Narrow" panose="020B0606020202030204" pitchFamily="34" charset="0"/>
              </a:rPr>
              <a:t>pacientes con pruebas PCR (+) o con anticuerpos </a:t>
            </a:r>
            <a:r>
              <a:rPr lang="es-ES" sz="1200" dirty="0" err="1" smtClean="0">
                <a:latin typeface="Arial Narrow" panose="020B0606020202030204" pitchFamily="34" charset="0"/>
              </a:rPr>
              <a:t>IgM</a:t>
            </a:r>
            <a:r>
              <a:rPr lang="es-ES" sz="1200" dirty="0" smtClean="0">
                <a:latin typeface="Arial Narrow" panose="020B0606020202030204" pitchFamily="34" charset="0"/>
              </a:rPr>
              <a:t> (+). Desde </a:t>
            </a:r>
            <a:r>
              <a:rPr lang="es-ES" sz="1200" dirty="0">
                <a:latin typeface="Arial Narrow" panose="020B0606020202030204" pitchFamily="34" charset="0"/>
              </a:rPr>
              <a:t>el día 26-04-2020, los casos COVID-19 </a:t>
            </a:r>
            <a:r>
              <a:rPr lang="es-ES" sz="1200" dirty="0" smtClean="0">
                <a:latin typeface="Arial Narrow" panose="020B0606020202030204" pitchFamily="34" charset="0"/>
              </a:rPr>
              <a:t>son pacientes </a:t>
            </a:r>
            <a:r>
              <a:rPr lang="es-ES" sz="1200" dirty="0">
                <a:latin typeface="Arial Narrow" panose="020B0606020202030204" pitchFamily="34" charset="0"/>
              </a:rPr>
              <a:t>con PDIA (Pruebas Diagnósticas de Infección Activa para SARS-CoV-2) </a:t>
            </a:r>
            <a:r>
              <a:rPr lang="es-ES" sz="1200" dirty="0" smtClean="0">
                <a:latin typeface="Arial Narrow" panose="020B0606020202030204" pitchFamily="34" charset="0"/>
              </a:rPr>
              <a:t>positivas: RT-PCR o Test rápido de detección de Antígenos COVID-19.</a:t>
            </a:r>
          </a:p>
          <a:p>
            <a:pPr algn="ctr"/>
            <a:r>
              <a:rPr lang="es-ES" sz="1200" dirty="0" smtClean="0">
                <a:latin typeface="Arial Narrow" panose="020B0606020202030204" pitchFamily="34" charset="0"/>
              </a:rPr>
              <a:t>Fuente</a:t>
            </a:r>
            <a:r>
              <a:rPr lang="es-ES" sz="1200" dirty="0">
                <a:latin typeface="Arial Narrow" panose="020B0606020202030204" pitchFamily="34" charset="0"/>
              </a:rPr>
              <a:t>: Enfermedad por el coronavirus (COVID-19). Centro de Coordinación de Alertas y Emergencias Sanitarias. Ministerio de Sanidad.</a:t>
            </a:r>
            <a:endParaRPr lang="es-ES" sz="12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971796"/>
              </p:ext>
            </p:extLst>
          </p:nvPr>
        </p:nvGraphicFramePr>
        <p:xfrm>
          <a:off x="0" y="0"/>
          <a:ext cx="12192000" cy="6311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75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96319" y="53084"/>
            <a:ext cx="11033731" cy="6816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_tradnl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13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NIVELES DE ALERTA SEGÚN </a:t>
            </a:r>
            <a:r>
              <a:rPr lang="es-ES_tradnl" sz="13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CONSEJO INTERTERRITORIAL DEL SNS (29.11.2021)</a:t>
            </a:r>
            <a:endParaRPr lang="es-ES" sz="13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sz="13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Bajo:</a:t>
            </a:r>
            <a:r>
              <a:rPr lang="es-ES_tradnl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incidencia acumulada (IA) a 14 días debe estar </a:t>
            </a:r>
            <a:r>
              <a:rPr lang="es-ES_tradnl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</a:t>
            </a:r>
            <a:r>
              <a:rPr lang="es-ES_tradn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13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 </a:t>
            </a:r>
            <a:r>
              <a:rPr lang="es-ES_tradnl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ES_tradnl" sz="13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lang="es-ES_tradnl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casos / 100.000 </a:t>
            </a:r>
            <a:r>
              <a:rPr lang="es-ES_tradnl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habitantes.</a:t>
            </a:r>
            <a:endParaRPr lang="es-ES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sz="13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Moderado:</a:t>
            </a:r>
            <a:r>
              <a:rPr lang="es-ES_tradnl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IA a 14 días se sitúa </a:t>
            </a:r>
            <a:r>
              <a:rPr lang="es-ES_tradnl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</a:t>
            </a:r>
            <a:r>
              <a:rPr lang="es-ES_tradnl" sz="13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</a:t>
            </a:r>
            <a:r>
              <a:rPr lang="es-ES_tradnl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ES_tradnl" sz="13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300</a:t>
            </a:r>
            <a:r>
              <a:rPr lang="es-ES_tradnl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casos.</a:t>
            </a:r>
            <a:endParaRPr lang="es-ES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_tradnl" sz="13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Alto:</a:t>
            </a:r>
            <a:r>
              <a:rPr lang="es-ES_tradnl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IA a 14 días se sitúa </a:t>
            </a:r>
            <a:r>
              <a:rPr lang="es-ES_tradnl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</a:t>
            </a:r>
            <a:r>
              <a:rPr lang="es-ES_tradnl" sz="13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300 </a:t>
            </a:r>
            <a:r>
              <a:rPr lang="es-ES_tradnl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ES_tradnl" sz="13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500</a:t>
            </a:r>
            <a:r>
              <a:rPr lang="es-ES_tradnl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casos.</a:t>
            </a:r>
            <a:endParaRPr lang="es-ES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_tradnl" sz="13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Muy </a:t>
            </a:r>
            <a:r>
              <a:rPr lang="es-ES_tradnl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alto:</a:t>
            </a:r>
            <a:r>
              <a:rPr lang="es-ES_tradn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IA a 14 días </a:t>
            </a:r>
            <a:r>
              <a:rPr lang="es-ES_tradnl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  <a:r>
              <a:rPr lang="es-ES_tradnl" sz="13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&gt;500</a:t>
            </a:r>
            <a:r>
              <a:rPr lang="es-ES_tradnl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casos.</a:t>
            </a:r>
            <a:br>
              <a:rPr lang="es-ES_tradnl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Incidencia </a:t>
            </a:r>
            <a:r>
              <a:rPr lang="es-ES_tradnl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acumulada a 14 días (IA):</a:t>
            </a:r>
            <a:r>
              <a:rPr lang="es-ES_tradn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Número total de casos de COVID-19 notificados recientemente por 100.000 habitantes en los últimos 14 días</a:t>
            </a:r>
            <a:r>
              <a:rPr lang="es-ES_tradnl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_tradnl" sz="13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NIVELES </a:t>
            </a:r>
            <a:r>
              <a:rPr lang="es-ES_tradnl" sz="13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ALERTA SEGÚN EL </a:t>
            </a:r>
            <a:r>
              <a:rPr lang="es-ES_tradnl" sz="13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CENTRE FOR DISEASE PREVENTION AND CONTROL </a:t>
            </a:r>
            <a:r>
              <a:rPr lang="es-ES_tradnl" sz="13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(ECDC) 2021</a:t>
            </a:r>
            <a:endParaRPr lang="es-ES" sz="13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Bajo:</a:t>
            </a:r>
            <a:endParaRPr lang="es-ES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_tradn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la IA a 14 días es </a:t>
            </a:r>
            <a:r>
              <a:rPr lang="es-ES_tradnl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 50 </a:t>
            </a:r>
            <a:r>
              <a:rPr lang="es-ES_tradn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la tasa de positividad de la prueba es &lt; 4%</a:t>
            </a:r>
            <a:endParaRPr lang="es-ES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_tradn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la IA a 14 días es &lt; 75 y la tasa de positividad de la prueba es &lt; 1%</a:t>
            </a:r>
            <a:endParaRPr lang="es-ES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Moderado:</a:t>
            </a:r>
            <a:endParaRPr lang="es-ES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_tradn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la IA a 14 días es &lt; 50 y la tasa de positividad de la prueba es ≥ 4%</a:t>
            </a:r>
            <a:endParaRPr lang="es-ES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_tradn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la IA a 14 días es </a:t>
            </a:r>
            <a:r>
              <a:rPr lang="es-ES_tradnl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≥ 50 </a:t>
            </a:r>
            <a:r>
              <a:rPr lang="es-ES_tradn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&lt; 75 y la tasa de positividad de la prueba es ≥ 1%</a:t>
            </a:r>
            <a:endParaRPr lang="es-ES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_tradn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la IA a 14 días está entre 75 </a:t>
            </a:r>
            <a:r>
              <a:rPr lang="es-ES_tradnl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&lt; 200 </a:t>
            </a:r>
            <a:r>
              <a:rPr lang="es-ES_tradn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la tasa de positividad de la prueba es &lt; 4%</a:t>
            </a:r>
            <a:endParaRPr lang="es-ES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Alto:</a:t>
            </a:r>
            <a:endParaRPr lang="es-ES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_tradn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la IA varía entre 75 y 200 y la tasa de positividad de las pruebas ≥  4%</a:t>
            </a:r>
            <a:endParaRPr lang="es-ES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_tradn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la IA a 14 días está </a:t>
            </a:r>
            <a:r>
              <a:rPr lang="es-ES_tradnl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200 y &lt; 500</a:t>
            </a:r>
            <a:endParaRPr lang="es-ES" sz="1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Muy alto: </a:t>
            </a:r>
            <a:r>
              <a:rPr lang="es-ES_tradn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la IA a 14 días es </a:t>
            </a:r>
            <a:r>
              <a:rPr lang="es-ES_tradnl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≥  </a:t>
            </a:r>
            <a:r>
              <a:rPr lang="es-ES_tradnl" sz="13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500</a:t>
            </a:r>
          </a:p>
          <a:p>
            <a:pPr>
              <a:lnSpc>
                <a:spcPct val="115000"/>
              </a:lnSpc>
            </a:pPr>
            <a:r>
              <a:rPr lang="es-ES_tradnl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Tasa </a:t>
            </a:r>
            <a:r>
              <a:rPr lang="es-ES_tradnl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positividad de la prueba:</a:t>
            </a:r>
            <a:r>
              <a:rPr lang="es-ES_tradn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Porcentaje de pruebas positivas entre todas las pruebas de infección por COVID-19 realizadas durante la última semana</a:t>
            </a:r>
            <a:r>
              <a:rPr lang="es-ES_tradnl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_tradnl" sz="13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NIVELES </a:t>
            </a:r>
            <a:r>
              <a:rPr lang="es-ES_tradnl" sz="13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ALERTA SEGÚN LA CDC 2021</a:t>
            </a:r>
            <a:endParaRPr lang="es-ES" sz="13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Bajo*:</a:t>
            </a:r>
            <a:r>
              <a:rPr lang="es-ES_tradn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incidencia acumulada (IA) a 14 días debe estar </a:t>
            </a:r>
            <a:r>
              <a:rPr lang="es-ES_tradnl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</a:t>
            </a:r>
            <a:r>
              <a:rPr lang="es-ES_tradn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y 50</a:t>
            </a:r>
            <a:r>
              <a:rPr lang="es-ES_tradn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casos / 100.000 habitantes, y la ocupación de UCI entre un 5 y 10 %.</a:t>
            </a:r>
            <a:endParaRPr lang="es-ES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Moderado*:</a:t>
            </a:r>
            <a:r>
              <a:rPr lang="es-ES_tradn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IA a 14 días se sitúa </a:t>
            </a:r>
            <a:r>
              <a:rPr lang="es-ES_tradnl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50 y 150</a:t>
            </a:r>
            <a:r>
              <a:rPr lang="es-ES_tradn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casos, y la tasa de ocupación de UCI entre un 10 y 15 %.</a:t>
            </a:r>
            <a:endParaRPr lang="es-ES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Alto*:</a:t>
            </a:r>
            <a:r>
              <a:rPr lang="es-ES_tradn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tasa de positividad se sitúa entre un 10 y 15 %, la IA a 14 días </a:t>
            </a:r>
            <a:r>
              <a:rPr lang="es-ES_tradnl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150 y 250</a:t>
            </a:r>
            <a:r>
              <a:rPr lang="es-ES_tradn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casos y la ocupación de camas convencionales entre el 10 y 15 %.</a:t>
            </a:r>
            <a:endParaRPr lang="es-ES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_tradnl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Muy alto:</a:t>
            </a:r>
            <a:r>
              <a:rPr lang="es-ES_tradn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considera que la </a:t>
            </a:r>
            <a:r>
              <a:rPr lang="es-ES_tradnl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situación está descontrolada</a:t>
            </a:r>
            <a:r>
              <a:rPr lang="es-ES_tradn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 una IA a 14 días </a:t>
            </a:r>
            <a:r>
              <a:rPr lang="es-ES_tradnl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250 casos</a:t>
            </a:r>
            <a:r>
              <a:rPr lang="es-ES_tradn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una tasa de positividad &gt; 15 %, una ocupación de camas &gt; 15 % y una ocupación de UCI &gt; 25 %.</a:t>
            </a:r>
            <a:endParaRPr lang="es-ES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_tradn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Al menos dos indicadores epidemiológicos y uno de utilización de los servicios sanitarios están en cada nivel respectivo</a:t>
            </a:r>
            <a:r>
              <a:rPr lang="es-ES_tradnl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ww.medicosypacientes.com/gestor/plantillas/articulos/archivos/imagenes/logo_semergen_cop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06429" y="198525"/>
            <a:ext cx="877968" cy="79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043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4-day notification rate weighted by vaccine uptake, updated 24 February 2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447" y="1"/>
            <a:ext cx="10508485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14-day case notification rate per 100 000 inhabitants, updated 27 January 20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6061" y="3346497"/>
            <a:ext cx="5193324" cy="36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005207" y="1909382"/>
            <a:ext cx="273423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Incidencia acumulada a 14 días </a:t>
            </a:r>
            <a:r>
              <a:rPr lang="es-ES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24.02.2022</a:t>
            </a:r>
            <a:endParaRPr lang="es-ES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42817" y="2700834"/>
            <a:ext cx="2429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Incidencia acumulada a 14 días </a:t>
            </a:r>
            <a:r>
              <a:rPr lang="es-ES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27.01.2022</a:t>
            </a:r>
            <a:endParaRPr lang="es-ES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42817" y="406593"/>
            <a:ext cx="27987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00" dirty="0"/>
              <a:t>https://www.ecdc.europa.eu/en</a:t>
            </a:r>
          </a:p>
        </p:txBody>
      </p:sp>
    </p:spTree>
    <p:extLst>
      <p:ext uri="{BB962C8B-B14F-4D97-AF65-F5344CB8AC3E}">
        <p14:creationId xmlns:p14="http://schemas.microsoft.com/office/powerpoint/2010/main" val="245795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4-day COVID-19 case notification rate per 100 000, weeks 6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62" y="0"/>
            <a:ext cx="10113702" cy="715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722271" y="0"/>
            <a:ext cx="289033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INCIDENCIA ACUMULADA 14 días</a:t>
            </a:r>
            <a:endParaRPr lang="es-ES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ES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23.02.2022</a:t>
            </a:r>
            <a:endParaRPr lang="es-ES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093364" y="5458636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400" dirty="0"/>
              <a:t>https://www.ecdc.europa.eu/en/geographical-distribution-2019-ncov-cases</a:t>
            </a:r>
          </a:p>
        </p:txBody>
      </p:sp>
    </p:spTree>
    <p:extLst>
      <p:ext uri="{BB962C8B-B14F-4D97-AF65-F5344CB8AC3E}">
        <p14:creationId xmlns:p14="http://schemas.microsoft.com/office/powerpoint/2010/main" val="227133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medicosypacientes.com/gestor/plantillas/articulos/archivos/imagenes/logo_semergen_cop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1782" y="86381"/>
            <a:ext cx="877968" cy="79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ángulo 9"/>
          <p:cNvSpPr/>
          <p:nvPr/>
        </p:nvSpPr>
        <p:spPr>
          <a:xfrm>
            <a:off x="1603898" y="6191670"/>
            <a:ext cx="9048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latin typeface="Arial Narrow" panose="020B0606020202030204" pitchFamily="34" charset="0"/>
              </a:rPr>
              <a:t>Hasta el día 25-04-2020, los casos COVID-19 </a:t>
            </a:r>
            <a:r>
              <a:rPr lang="es-ES" sz="1200" dirty="0" smtClean="0">
                <a:latin typeface="Arial Narrow" panose="020B0606020202030204" pitchFamily="34" charset="0"/>
              </a:rPr>
              <a:t>son </a:t>
            </a:r>
            <a:r>
              <a:rPr lang="es-ES" sz="1200" dirty="0">
                <a:latin typeface="Arial Narrow" panose="020B0606020202030204" pitchFamily="34" charset="0"/>
              </a:rPr>
              <a:t>pacientes con pruebas PCR (+) o con anticuerpos </a:t>
            </a:r>
            <a:r>
              <a:rPr lang="es-ES" sz="1200" dirty="0" err="1" smtClean="0">
                <a:latin typeface="Arial Narrow" panose="020B0606020202030204" pitchFamily="34" charset="0"/>
              </a:rPr>
              <a:t>IgM</a:t>
            </a:r>
            <a:r>
              <a:rPr lang="es-ES" sz="1200" dirty="0" smtClean="0">
                <a:latin typeface="Arial Narrow" panose="020B0606020202030204" pitchFamily="34" charset="0"/>
              </a:rPr>
              <a:t> (+). Desde </a:t>
            </a:r>
            <a:r>
              <a:rPr lang="es-ES" sz="1200" dirty="0">
                <a:latin typeface="Arial Narrow" panose="020B0606020202030204" pitchFamily="34" charset="0"/>
              </a:rPr>
              <a:t>el día 26-04-2020, los casos COVID-19 </a:t>
            </a:r>
            <a:r>
              <a:rPr lang="es-ES" sz="1200" dirty="0" smtClean="0">
                <a:latin typeface="Arial Narrow" panose="020B0606020202030204" pitchFamily="34" charset="0"/>
              </a:rPr>
              <a:t>son pacientes </a:t>
            </a:r>
            <a:r>
              <a:rPr lang="es-ES" sz="1200" dirty="0">
                <a:latin typeface="Arial Narrow" panose="020B0606020202030204" pitchFamily="34" charset="0"/>
              </a:rPr>
              <a:t>con PDIA (Pruebas Diagnósticas de Infección Activa para SARS-CoV-2) </a:t>
            </a:r>
            <a:r>
              <a:rPr lang="es-ES" sz="1200" dirty="0" smtClean="0">
                <a:latin typeface="Arial Narrow" panose="020B0606020202030204" pitchFamily="34" charset="0"/>
              </a:rPr>
              <a:t>positivas: RT-PCR o Test rápido de detección de Antígenos COVID-19.</a:t>
            </a:r>
          </a:p>
          <a:p>
            <a:pPr algn="ctr"/>
            <a:r>
              <a:rPr lang="es-ES" sz="1200" dirty="0" smtClean="0">
                <a:latin typeface="Arial Narrow" panose="020B0606020202030204" pitchFamily="34" charset="0"/>
              </a:rPr>
              <a:t>Fuente</a:t>
            </a:r>
            <a:r>
              <a:rPr lang="es-ES" sz="1200" dirty="0">
                <a:latin typeface="Arial Narrow" panose="020B0606020202030204" pitchFamily="34" charset="0"/>
              </a:rPr>
              <a:t>: Enfermedad por el coronavirus (COVID-19). Centro de Coordinación de Alertas y Emergencias Sanitarias. Ministerio de Sanidad.</a:t>
            </a:r>
            <a:endParaRPr lang="es-ES" sz="1200" b="1" dirty="0">
              <a:latin typeface="Arial Narrow" panose="020B0606020202030204" pitchFamily="34" charset="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0000000-0008-0000-0000-000014000000}"/>
              </a:ext>
            </a:extLst>
          </p:cNvPr>
          <p:cNvGrpSpPr/>
          <p:nvPr/>
        </p:nvGrpSpPr>
        <p:grpSpPr>
          <a:xfrm>
            <a:off x="0" y="0"/>
            <a:ext cx="12192000" cy="6191670"/>
            <a:chOff x="0" y="0"/>
            <a:chExt cx="10637043" cy="6248930"/>
          </a:xfrm>
        </p:grpSpPr>
        <p:graphicFrame>
          <p:nvGraphicFramePr>
            <p:cNvPr id="13" name="Gráfico 12">
              <a:extLst>
                <a:ext uri="{FF2B5EF4-FFF2-40B4-BE49-F238E27FC236}">
                  <a16:creationId xmlns:a16="http://schemas.microsoft.com/office/drawing/2014/main" id="{00000000-0008-0000-0000-000003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3000745"/>
                </p:ext>
              </p:extLst>
            </p:nvPr>
          </p:nvGraphicFramePr>
          <p:xfrm>
            <a:off x="0" y="0"/>
            <a:ext cx="10637043" cy="62489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0000000-0008-0000-0000-000005000000}"/>
                </a:ext>
              </a:extLst>
            </p:cNvPr>
            <p:cNvCxnSpPr/>
            <p:nvPr/>
          </p:nvCxnSpPr>
          <p:spPr>
            <a:xfrm flipV="1">
              <a:off x="327436" y="5326589"/>
              <a:ext cx="10159222" cy="307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10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520901" y="6456790"/>
            <a:ext cx="91501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Fuente: Enfermedad por el coronavirus (COVID-19). Centro de Coordinación de Alertas y Emergencias Sanitarias. Ministerio de Sanidad.</a:t>
            </a:r>
          </a:p>
        </p:txBody>
      </p:sp>
      <p:pic>
        <p:nvPicPr>
          <p:cNvPr id="9" name="Picture 2" descr="http://www.medicosypacientes.com/gestor/plantillas/articulos/archivos/imagenes/logo_semergen_cop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1782" y="86381"/>
            <a:ext cx="877968" cy="79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90061"/>
              </p:ext>
            </p:extLst>
          </p:nvPr>
        </p:nvGraphicFramePr>
        <p:xfrm>
          <a:off x="0" y="0"/>
          <a:ext cx="12191999" cy="6456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752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3961</TotalTime>
  <Words>1778</Words>
  <Application>Microsoft Office PowerPoint</Application>
  <PresentationFormat>Panorámica</PresentationFormat>
  <Paragraphs>128</Paragraphs>
  <Slides>20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Calibri</vt:lpstr>
      <vt:lpstr>Courier New</vt:lpstr>
      <vt:lpstr>Symbol</vt:lpstr>
      <vt:lpstr>Times New Roman</vt:lpstr>
      <vt:lpstr>Tw Cen MT</vt:lpstr>
      <vt:lpstr>Gota</vt:lpstr>
      <vt:lpstr>GRÁFICAS DE EVOLUCIÓN DE LA PANDEMIA COVID-19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498</cp:revision>
  <dcterms:created xsi:type="dcterms:W3CDTF">2020-03-31T16:38:33Z</dcterms:created>
  <dcterms:modified xsi:type="dcterms:W3CDTF">2022-03-02T17:37:01Z</dcterms:modified>
</cp:coreProperties>
</file>